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62"/>
  </p:notesMasterIdLst>
  <p:sldIdLst>
    <p:sldId id="256" r:id="rId5"/>
    <p:sldId id="309" r:id="rId6"/>
    <p:sldId id="259" r:id="rId7"/>
    <p:sldId id="260" r:id="rId8"/>
    <p:sldId id="261" r:id="rId9"/>
    <p:sldId id="310" r:id="rId10"/>
    <p:sldId id="288" r:id="rId11"/>
    <p:sldId id="266" r:id="rId12"/>
    <p:sldId id="289" r:id="rId13"/>
    <p:sldId id="305" r:id="rId14"/>
    <p:sldId id="311" r:id="rId15"/>
    <p:sldId id="270" r:id="rId16"/>
    <p:sldId id="307" r:id="rId17"/>
    <p:sldId id="308" r:id="rId18"/>
    <p:sldId id="272" r:id="rId19"/>
    <p:sldId id="271" r:id="rId20"/>
    <p:sldId id="312" r:id="rId21"/>
    <p:sldId id="313" r:id="rId22"/>
    <p:sldId id="314" r:id="rId23"/>
    <p:sldId id="318" r:id="rId24"/>
    <p:sldId id="273" r:id="rId25"/>
    <p:sldId id="279" r:id="rId26"/>
    <p:sldId id="280" r:id="rId27"/>
    <p:sldId id="327" r:id="rId28"/>
    <p:sldId id="331" r:id="rId29"/>
    <p:sldId id="323" r:id="rId30"/>
    <p:sldId id="324" r:id="rId31"/>
    <p:sldId id="329" r:id="rId32"/>
    <p:sldId id="325" r:id="rId33"/>
    <p:sldId id="328" r:id="rId34"/>
    <p:sldId id="332" r:id="rId35"/>
    <p:sldId id="330" r:id="rId36"/>
    <p:sldId id="334" r:id="rId37"/>
    <p:sldId id="343" r:id="rId38"/>
    <p:sldId id="333" r:id="rId39"/>
    <p:sldId id="326" r:id="rId40"/>
    <p:sldId id="275" r:id="rId41"/>
    <p:sldId id="276" r:id="rId42"/>
    <p:sldId id="277" r:id="rId43"/>
    <p:sldId id="281" r:id="rId44"/>
    <p:sldId id="282" r:id="rId45"/>
    <p:sldId id="283" r:id="rId46"/>
    <p:sldId id="335" r:id="rId47"/>
    <p:sldId id="336" r:id="rId48"/>
    <p:sldId id="337" r:id="rId49"/>
    <p:sldId id="285" r:id="rId50"/>
    <p:sldId id="320" r:id="rId51"/>
    <p:sldId id="319" r:id="rId52"/>
    <p:sldId id="317" r:id="rId53"/>
    <p:sldId id="321" r:id="rId54"/>
    <p:sldId id="322" r:id="rId55"/>
    <p:sldId id="338" r:id="rId56"/>
    <p:sldId id="339" r:id="rId57"/>
    <p:sldId id="340" r:id="rId58"/>
    <p:sldId id="341" r:id="rId59"/>
    <p:sldId id="342" r:id="rId60"/>
    <p:sldId id="286" r:id="rId61"/>
  </p:sldIdLst>
  <p:sldSz cx="9144000" cy="5143500" type="screen16x9"/>
  <p:notesSz cx="6858000" cy="9144000"/>
  <p:embeddedFontLst>
    <p:embeddedFont>
      <p:font typeface="Raleway" pitchFamily="2" charset="0"/>
      <p:regular r:id="rId63"/>
      <p:bold r:id="rId64"/>
      <p:italic r:id="rId65"/>
      <p:boldItalic r:id="rId66"/>
    </p:embeddedFont>
    <p:embeddedFont>
      <p:font typeface="Roboto" panose="02000000000000000000" pitchFamily="2"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93">
          <p15:clr>
            <a:srgbClr val="747775"/>
          </p15:clr>
        </p15:guide>
        <p15:guide id="2" pos="245">
          <p15:clr>
            <a:srgbClr val="747775"/>
          </p15:clr>
        </p15:guide>
        <p15:guide id="3" pos="4320">
          <p15:clr>
            <a:srgbClr val="747775"/>
          </p15:clr>
        </p15:guide>
        <p15:guide id="4" orient="horz" pos="2014">
          <p15:clr>
            <a:srgbClr val="747775"/>
          </p15:clr>
        </p15:guide>
        <p15:guide id="5" pos="2667">
          <p15:clr>
            <a:srgbClr val="747775"/>
          </p15:clr>
        </p15:guide>
        <p15:guide id="6" pos="3129">
          <p15:clr>
            <a:srgbClr val="747775"/>
          </p15:clr>
        </p15:guide>
        <p15:guide id="7" orient="horz" pos="1446">
          <p15:clr>
            <a:srgbClr val="747775"/>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1" roundtripDataSignature="AMtx7mjzTWdlDblQQpmS4PQ42m9gzIHS3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rima" initials="" lastIdx="1" clrIdx="0"/>
  <p:cmAuthor id="1" name="HP" initials="H" lastIdx="2" clrIdx="1">
    <p:extLst>
      <p:ext uri="{19B8F6BF-5375-455C-9EA6-DF929625EA0E}">
        <p15:presenceInfo xmlns:p15="http://schemas.microsoft.com/office/powerpoint/2012/main" userId="317d60028aa4eb3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E7CC3"/>
    <a:srgbClr val="424A65"/>
    <a:srgbClr val="E6E2F2"/>
    <a:srgbClr val="C2E0DF"/>
    <a:srgbClr val="D9D2E9"/>
    <a:srgbClr val="66B2B0"/>
    <a:srgbClr val="3B475B"/>
    <a:srgbClr val="AE9F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04DEF9-EB83-4165-9C3A-6A9A6BBF74F8}" v="1656" dt="2025-01-09T07:39:20.877"/>
  </p1510:revLst>
</p1510:revInfo>
</file>

<file path=ppt/tableStyles.xml><?xml version="1.0" encoding="utf-8"?>
<a:tblStyleLst xmlns:a="http://schemas.openxmlformats.org/drawingml/2006/main" def="{C5308611-C0EA-41C7-A42F-114248B074EE}">
  <a:tblStyle styleId="{C5308611-C0EA-41C7-A42F-114248B074EE}"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5A7DFB1E-4B36-4E1C-8B7B-B59FD252EB5F}"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4088056D-415D-4E0C-B945-69A7F757A126}"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94641" autoAdjust="0"/>
  </p:normalViewPr>
  <p:slideViewPr>
    <p:cSldViewPr snapToGrid="0">
      <p:cViewPr>
        <p:scale>
          <a:sx n="100" d="100"/>
          <a:sy n="100" d="100"/>
        </p:scale>
        <p:origin x="830" y="58"/>
      </p:cViewPr>
      <p:guideLst>
        <p:guide orient="horz" pos="1093"/>
        <p:guide pos="245"/>
        <p:guide pos="4320"/>
        <p:guide orient="horz" pos="2014"/>
        <p:guide pos="2667"/>
        <p:guide pos="3129"/>
        <p:guide orient="horz" pos="144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fntdata"/><Relationship Id="rId68" Type="http://schemas.openxmlformats.org/officeDocument/2006/relationships/font" Target="fonts/font6.fntdata"/><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font" Target="fonts/font4.fntdata"/><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2.fntdata"/><Relationship Id="rId69" Type="http://schemas.openxmlformats.org/officeDocument/2006/relationships/font" Target="fonts/font7.fntdata"/><Relationship Id="rId77"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5.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font" Target="fonts/font3.fntdata"/><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customschemas.google.com/relationships/presentationmetadata" Target="metadata"/><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ntaleo  Michele" userId="819778da-a3e2-48a4-b1cb-a8e1e7585951" providerId="ADAL" clId="{1104DEF9-EB83-4165-9C3A-6A9A6BBF74F8}"/>
    <pc:docChg chg="undo redo custSel addSld delSld modSld sldOrd addMainMaster delMainMaster modMainMaster">
      <pc:chgData name="Pantaleo  Michele" userId="819778da-a3e2-48a4-b1cb-a8e1e7585951" providerId="ADAL" clId="{1104DEF9-EB83-4165-9C3A-6A9A6BBF74F8}" dt="2025-01-09T07:42:36.440" v="11446" actId="729"/>
      <pc:docMkLst>
        <pc:docMk/>
      </pc:docMkLst>
      <pc:sldChg chg="modTransition">
        <pc:chgData name="Pantaleo  Michele" userId="819778da-a3e2-48a4-b1cb-a8e1e7585951" providerId="ADAL" clId="{1104DEF9-EB83-4165-9C3A-6A9A6BBF74F8}" dt="2025-01-09T02:30:22.565" v="1563"/>
        <pc:sldMkLst>
          <pc:docMk/>
          <pc:sldMk cId="0" sldId="256"/>
        </pc:sldMkLst>
      </pc:sldChg>
      <pc:sldChg chg="modSp mod modTransition modClrScheme chgLayout">
        <pc:chgData name="Pantaleo  Michele" userId="819778da-a3e2-48a4-b1cb-a8e1e7585951" providerId="ADAL" clId="{1104DEF9-EB83-4165-9C3A-6A9A6BBF74F8}" dt="2025-01-09T02:59:24.595" v="2295" actId="1076"/>
        <pc:sldMkLst>
          <pc:docMk/>
          <pc:sldMk cId="0" sldId="259"/>
        </pc:sldMkLst>
        <pc:spChg chg="mod ord">
          <ac:chgData name="Pantaleo  Michele" userId="819778da-a3e2-48a4-b1cb-a8e1e7585951" providerId="ADAL" clId="{1104DEF9-EB83-4165-9C3A-6A9A6BBF74F8}" dt="2025-01-09T02:59:24.595" v="2295" actId="1076"/>
          <ac:spMkLst>
            <pc:docMk/>
            <pc:sldMk cId="0" sldId="259"/>
            <ac:spMk id="134" creationId="{00000000-0000-0000-0000-000000000000}"/>
          </ac:spMkLst>
        </pc:spChg>
        <pc:spChg chg="mod ord">
          <ac:chgData name="Pantaleo  Michele" userId="819778da-a3e2-48a4-b1cb-a8e1e7585951" providerId="ADAL" clId="{1104DEF9-EB83-4165-9C3A-6A9A6BBF74F8}" dt="2025-01-09T02:59:16.523" v="2294" actId="700"/>
          <ac:spMkLst>
            <pc:docMk/>
            <pc:sldMk cId="0" sldId="259"/>
            <ac:spMk id="135" creationId="{00000000-0000-0000-0000-000000000000}"/>
          </ac:spMkLst>
        </pc:spChg>
        <pc:picChg chg="mod">
          <ac:chgData name="Pantaleo  Michele" userId="819778da-a3e2-48a4-b1cb-a8e1e7585951" providerId="ADAL" clId="{1104DEF9-EB83-4165-9C3A-6A9A6BBF74F8}" dt="2025-01-09T02:53:53.063" v="2240" actId="1076"/>
          <ac:picMkLst>
            <pc:docMk/>
            <pc:sldMk cId="0" sldId="259"/>
            <ac:picMk id="136" creationId="{00000000-0000-0000-0000-000000000000}"/>
          </ac:picMkLst>
        </pc:picChg>
      </pc:sldChg>
      <pc:sldChg chg="modSp mod modTransition modClrScheme chgLayout">
        <pc:chgData name="Pantaleo  Michele" userId="819778da-a3e2-48a4-b1cb-a8e1e7585951" providerId="ADAL" clId="{1104DEF9-EB83-4165-9C3A-6A9A6BBF74F8}" dt="2025-01-09T02:59:34.179" v="2297" actId="1076"/>
        <pc:sldMkLst>
          <pc:docMk/>
          <pc:sldMk cId="0" sldId="260"/>
        </pc:sldMkLst>
        <pc:spChg chg="mod ord">
          <ac:chgData name="Pantaleo  Michele" userId="819778da-a3e2-48a4-b1cb-a8e1e7585951" providerId="ADAL" clId="{1104DEF9-EB83-4165-9C3A-6A9A6BBF74F8}" dt="2025-01-09T02:59:34.179" v="2297" actId="1076"/>
          <ac:spMkLst>
            <pc:docMk/>
            <pc:sldMk cId="0" sldId="260"/>
            <ac:spMk id="150" creationId="{00000000-0000-0000-0000-000000000000}"/>
          </ac:spMkLst>
        </pc:spChg>
        <pc:spChg chg="mod ord">
          <ac:chgData name="Pantaleo  Michele" userId="819778da-a3e2-48a4-b1cb-a8e1e7585951" providerId="ADAL" clId="{1104DEF9-EB83-4165-9C3A-6A9A6BBF74F8}" dt="2025-01-09T02:59:30.092" v="2296" actId="700"/>
          <ac:spMkLst>
            <pc:docMk/>
            <pc:sldMk cId="0" sldId="260"/>
            <ac:spMk id="151" creationId="{00000000-0000-0000-0000-000000000000}"/>
          </ac:spMkLst>
        </pc:spChg>
        <pc:spChg chg="mod ord">
          <ac:chgData name="Pantaleo  Michele" userId="819778da-a3e2-48a4-b1cb-a8e1e7585951" providerId="ADAL" clId="{1104DEF9-EB83-4165-9C3A-6A9A6BBF74F8}" dt="2025-01-09T02:59:30.092" v="2296" actId="700"/>
          <ac:spMkLst>
            <pc:docMk/>
            <pc:sldMk cId="0" sldId="260"/>
            <ac:spMk id="152" creationId="{00000000-0000-0000-0000-000000000000}"/>
          </ac:spMkLst>
        </pc:spChg>
        <pc:spChg chg="mod ord">
          <ac:chgData name="Pantaleo  Michele" userId="819778da-a3e2-48a4-b1cb-a8e1e7585951" providerId="ADAL" clId="{1104DEF9-EB83-4165-9C3A-6A9A6BBF74F8}" dt="2025-01-09T02:59:30.092" v="2296" actId="700"/>
          <ac:spMkLst>
            <pc:docMk/>
            <pc:sldMk cId="0" sldId="260"/>
            <ac:spMk id="154" creationId="{00000000-0000-0000-0000-000000000000}"/>
          </ac:spMkLst>
        </pc:spChg>
        <pc:spChg chg="mod ord">
          <ac:chgData name="Pantaleo  Michele" userId="819778da-a3e2-48a4-b1cb-a8e1e7585951" providerId="ADAL" clId="{1104DEF9-EB83-4165-9C3A-6A9A6BBF74F8}" dt="2025-01-09T02:59:30.092" v="2296" actId="700"/>
          <ac:spMkLst>
            <pc:docMk/>
            <pc:sldMk cId="0" sldId="260"/>
            <ac:spMk id="155" creationId="{00000000-0000-0000-0000-000000000000}"/>
          </ac:spMkLst>
        </pc:spChg>
      </pc:sldChg>
      <pc:sldChg chg="modSp mod modTransition chgLayout">
        <pc:chgData name="Pantaleo  Michele" userId="819778da-a3e2-48a4-b1cb-a8e1e7585951" providerId="ADAL" clId="{1104DEF9-EB83-4165-9C3A-6A9A6BBF74F8}" dt="2025-01-09T02:59:45.217" v="2298" actId="700"/>
        <pc:sldMkLst>
          <pc:docMk/>
          <pc:sldMk cId="0" sldId="261"/>
        </pc:sldMkLst>
        <pc:spChg chg="mod ord">
          <ac:chgData name="Pantaleo  Michele" userId="819778da-a3e2-48a4-b1cb-a8e1e7585951" providerId="ADAL" clId="{1104DEF9-EB83-4165-9C3A-6A9A6BBF74F8}" dt="2025-01-09T02:59:45.217" v="2298" actId="700"/>
          <ac:spMkLst>
            <pc:docMk/>
            <pc:sldMk cId="0" sldId="261"/>
            <ac:spMk id="177" creationId="{00000000-0000-0000-0000-000000000000}"/>
          </ac:spMkLst>
        </pc:spChg>
      </pc:sldChg>
      <pc:sldChg chg="modSp mod modTransition chgLayout">
        <pc:chgData name="Pantaleo  Michele" userId="819778da-a3e2-48a4-b1cb-a8e1e7585951" providerId="ADAL" clId="{1104DEF9-EB83-4165-9C3A-6A9A6BBF74F8}" dt="2025-01-09T02:59:58.096" v="2300" actId="700"/>
        <pc:sldMkLst>
          <pc:docMk/>
          <pc:sldMk cId="0" sldId="266"/>
        </pc:sldMkLst>
        <pc:spChg chg="mod ord">
          <ac:chgData name="Pantaleo  Michele" userId="819778da-a3e2-48a4-b1cb-a8e1e7585951" providerId="ADAL" clId="{1104DEF9-EB83-4165-9C3A-6A9A6BBF74F8}" dt="2025-01-09T02:59:58.096" v="2300" actId="700"/>
          <ac:spMkLst>
            <pc:docMk/>
            <pc:sldMk cId="0" sldId="266"/>
            <ac:spMk id="239" creationId="{00000000-0000-0000-0000-000000000000}"/>
          </ac:spMkLst>
        </pc:spChg>
      </pc:sldChg>
      <pc:sldChg chg="modSp mod modTransition modShow">
        <pc:chgData name="Pantaleo  Michele" userId="819778da-a3e2-48a4-b1cb-a8e1e7585951" providerId="ADAL" clId="{1104DEF9-EB83-4165-9C3A-6A9A6BBF74F8}" dt="2025-01-09T07:42:34.799" v="11445" actId="729"/>
        <pc:sldMkLst>
          <pc:docMk/>
          <pc:sldMk cId="0" sldId="270"/>
        </pc:sldMkLst>
        <pc:spChg chg="mod">
          <ac:chgData name="Pantaleo  Michele" userId="819778da-a3e2-48a4-b1cb-a8e1e7585951" providerId="ADAL" clId="{1104DEF9-EB83-4165-9C3A-6A9A6BBF74F8}" dt="2025-01-09T01:44:25.439" v="79" actId="20577"/>
          <ac:spMkLst>
            <pc:docMk/>
            <pc:sldMk cId="0" sldId="270"/>
            <ac:spMk id="340" creationId="{00000000-0000-0000-0000-000000000000}"/>
          </ac:spMkLst>
        </pc:spChg>
      </pc:sldChg>
      <pc:sldChg chg="modTransition">
        <pc:chgData name="Pantaleo  Michele" userId="819778da-a3e2-48a4-b1cb-a8e1e7585951" providerId="ADAL" clId="{1104DEF9-EB83-4165-9C3A-6A9A6BBF74F8}" dt="2025-01-09T02:30:22.565" v="1563"/>
        <pc:sldMkLst>
          <pc:docMk/>
          <pc:sldMk cId="0" sldId="271"/>
        </pc:sldMkLst>
      </pc:sldChg>
      <pc:sldChg chg="addSp delSp modSp mod ord modTransition chgLayout">
        <pc:chgData name="Pantaleo  Michele" userId="819778da-a3e2-48a4-b1cb-a8e1e7585951" providerId="ADAL" clId="{1104DEF9-EB83-4165-9C3A-6A9A6BBF74F8}" dt="2025-01-09T03:00:51.840" v="2333" actId="790"/>
        <pc:sldMkLst>
          <pc:docMk/>
          <pc:sldMk cId="0" sldId="272"/>
        </pc:sldMkLst>
        <pc:spChg chg="add del mod ord">
          <ac:chgData name="Pantaleo  Michele" userId="819778da-a3e2-48a4-b1cb-a8e1e7585951" providerId="ADAL" clId="{1104DEF9-EB83-4165-9C3A-6A9A6BBF74F8}" dt="2025-01-09T02:01:18.400" v="1091" actId="478"/>
          <ac:spMkLst>
            <pc:docMk/>
            <pc:sldMk cId="0" sldId="272"/>
            <ac:spMk id="5" creationId="{8B2E6AE4-AAEC-FA7C-BD8D-10131D9E9168}"/>
          </ac:spMkLst>
        </pc:spChg>
        <pc:spChg chg="add mod">
          <ac:chgData name="Pantaleo  Michele" userId="819778da-a3e2-48a4-b1cb-a8e1e7585951" providerId="ADAL" clId="{1104DEF9-EB83-4165-9C3A-6A9A6BBF74F8}" dt="2025-01-09T03:00:51.840" v="2333" actId="790"/>
          <ac:spMkLst>
            <pc:docMk/>
            <pc:sldMk cId="0" sldId="272"/>
            <ac:spMk id="8" creationId="{0200C920-8850-B71E-7685-3B1A4EC684BC}"/>
          </ac:spMkLst>
        </pc:spChg>
        <pc:spChg chg="mod ord">
          <ac:chgData name="Pantaleo  Michele" userId="819778da-a3e2-48a4-b1cb-a8e1e7585951" providerId="ADAL" clId="{1104DEF9-EB83-4165-9C3A-6A9A6BBF74F8}" dt="2025-01-09T02:01:15.139" v="1090" actId="700"/>
          <ac:spMkLst>
            <pc:docMk/>
            <pc:sldMk cId="0" sldId="272"/>
            <ac:spMk id="369" creationId="{00000000-0000-0000-0000-000000000000}"/>
          </ac:spMkLst>
        </pc:spChg>
        <pc:spChg chg="mod">
          <ac:chgData name="Pantaleo  Michele" userId="819778da-a3e2-48a4-b1cb-a8e1e7585951" providerId="ADAL" clId="{1104DEF9-EB83-4165-9C3A-6A9A6BBF74F8}" dt="2025-01-09T01:56:53.466" v="1018" actId="20577"/>
          <ac:spMkLst>
            <pc:docMk/>
            <pc:sldMk cId="0" sldId="272"/>
            <ac:spMk id="374" creationId="{00000000-0000-0000-0000-000000000000}"/>
          </ac:spMkLst>
        </pc:spChg>
        <pc:picChg chg="add mod">
          <ac:chgData name="Pantaleo  Michele" userId="819778da-a3e2-48a4-b1cb-a8e1e7585951" providerId="ADAL" clId="{1104DEF9-EB83-4165-9C3A-6A9A6BBF74F8}" dt="2025-01-09T03:00:19.164" v="2303" actId="1076"/>
          <ac:picMkLst>
            <pc:docMk/>
            <pc:sldMk cId="0" sldId="272"/>
            <ac:picMk id="6" creationId="{9E8A0E68-B18C-A96B-39D1-6ED5C15AE08E}"/>
          </ac:picMkLst>
        </pc:picChg>
        <pc:picChg chg="add mod">
          <ac:chgData name="Pantaleo  Michele" userId="819778da-a3e2-48a4-b1cb-a8e1e7585951" providerId="ADAL" clId="{1104DEF9-EB83-4165-9C3A-6A9A6BBF74F8}" dt="2025-01-09T03:00:20.815" v="2304"/>
          <ac:picMkLst>
            <pc:docMk/>
            <pc:sldMk cId="0" sldId="272"/>
            <ac:picMk id="7" creationId="{6E885540-A7DA-D471-C052-FA11A7B63C4A}"/>
          </ac:picMkLst>
        </pc:picChg>
      </pc:sldChg>
      <pc:sldChg chg="add del modTransition">
        <pc:chgData name="Pantaleo  Michele" userId="819778da-a3e2-48a4-b1cb-a8e1e7585951" providerId="ADAL" clId="{1104DEF9-EB83-4165-9C3A-6A9A6BBF74F8}" dt="2025-01-09T04:17:33.942" v="3747" actId="2696"/>
        <pc:sldMkLst>
          <pc:docMk/>
          <pc:sldMk cId="0" sldId="273"/>
        </pc:sldMkLst>
      </pc:sldChg>
      <pc:sldChg chg="modSp mod modTransition modShow">
        <pc:chgData name="Pantaleo  Michele" userId="819778da-a3e2-48a4-b1cb-a8e1e7585951" providerId="ADAL" clId="{1104DEF9-EB83-4165-9C3A-6A9A6BBF74F8}" dt="2025-01-09T04:48:49.457" v="4407" actId="729"/>
        <pc:sldMkLst>
          <pc:docMk/>
          <pc:sldMk cId="0" sldId="275"/>
        </pc:sldMkLst>
        <pc:spChg chg="mod">
          <ac:chgData name="Pantaleo  Michele" userId="819778da-a3e2-48a4-b1cb-a8e1e7585951" providerId="ADAL" clId="{1104DEF9-EB83-4165-9C3A-6A9A6BBF74F8}" dt="2025-01-09T01:40:49.655" v="72" actId="20577"/>
          <ac:spMkLst>
            <pc:docMk/>
            <pc:sldMk cId="0" sldId="275"/>
            <ac:spMk id="408" creationId="{00000000-0000-0000-0000-000000000000}"/>
          </ac:spMkLst>
        </pc:spChg>
        <pc:spChg chg="mod">
          <ac:chgData name="Pantaleo  Michele" userId="819778da-a3e2-48a4-b1cb-a8e1e7585951" providerId="ADAL" clId="{1104DEF9-EB83-4165-9C3A-6A9A6BBF74F8}" dt="2025-01-09T01:40:59.797" v="78" actId="20577"/>
          <ac:spMkLst>
            <pc:docMk/>
            <pc:sldMk cId="0" sldId="275"/>
            <ac:spMk id="410" creationId="{00000000-0000-0000-0000-000000000000}"/>
          </ac:spMkLst>
        </pc:spChg>
      </pc:sldChg>
      <pc:sldChg chg="mod modTransition modShow">
        <pc:chgData name="Pantaleo  Michele" userId="819778da-a3e2-48a4-b1cb-a8e1e7585951" providerId="ADAL" clId="{1104DEF9-EB83-4165-9C3A-6A9A6BBF74F8}" dt="2025-01-09T04:48:49.457" v="4407" actId="729"/>
        <pc:sldMkLst>
          <pc:docMk/>
          <pc:sldMk cId="0" sldId="276"/>
        </pc:sldMkLst>
      </pc:sldChg>
      <pc:sldChg chg="mod modTransition modShow">
        <pc:chgData name="Pantaleo  Michele" userId="819778da-a3e2-48a4-b1cb-a8e1e7585951" providerId="ADAL" clId="{1104DEF9-EB83-4165-9C3A-6A9A6BBF74F8}" dt="2025-01-09T04:48:49.457" v="4407" actId="729"/>
        <pc:sldMkLst>
          <pc:docMk/>
          <pc:sldMk cId="0" sldId="277"/>
        </pc:sldMkLst>
      </pc:sldChg>
      <pc:sldChg chg="del">
        <pc:chgData name="Pantaleo  Michele" userId="819778da-a3e2-48a4-b1cb-a8e1e7585951" providerId="ADAL" clId="{1104DEF9-EB83-4165-9C3A-6A9A6BBF74F8}" dt="2025-01-09T01:16:12.552" v="1" actId="47"/>
        <pc:sldMkLst>
          <pc:docMk/>
          <pc:sldMk cId="0" sldId="278"/>
        </pc:sldMkLst>
      </pc:sldChg>
      <pc:sldChg chg="modSp add del mod ord modTransition setBg">
        <pc:chgData name="Pantaleo  Michele" userId="819778da-a3e2-48a4-b1cb-a8e1e7585951" providerId="ADAL" clId="{1104DEF9-EB83-4165-9C3A-6A9A6BBF74F8}" dt="2025-01-09T04:17:33.358" v="3746" actId="2696"/>
        <pc:sldMkLst>
          <pc:docMk/>
          <pc:sldMk cId="0" sldId="279"/>
        </pc:sldMkLst>
        <pc:spChg chg="mod">
          <ac:chgData name="Pantaleo  Michele" userId="819778da-a3e2-48a4-b1cb-a8e1e7585951" providerId="ADAL" clId="{1104DEF9-EB83-4165-9C3A-6A9A6BBF74F8}" dt="2025-01-09T01:51:47.935" v="960" actId="12788"/>
          <ac:spMkLst>
            <pc:docMk/>
            <pc:sldMk cId="0" sldId="279"/>
            <ac:spMk id="446" creationId="{00000000-0000-0000-0000-000000000000}"/>
          </ac:spMkLst>
        </pc:spChg>
        <pc:spChg chg="mod">
          <ac:chgData name="Pantaleo  Michele" userId="819778da-a3e2-48a4-b1cb-a8e1e7585951" providerId="ADAL" clId="{1104DEF9-EB83-4165-9C3A-6A9A6BBF74F8}" dt="2025-01-09T01:52:57.354" v="998" actId="20577"/>
          <ac:spMkLst>
            <pc:docMk/>
            <pc:sldMk cId="0" sldId="279"/>
            <ac:spMk id="449" creationId="{00000000-0000-0000-0000-000000000000}"/>
          </ac:spMkLst>
        </pc:spChg>
      </pc:sldChg>
      <pc:sldChg chg="modSp mod ord modTransition setBg">
        <pc:chgData name="Pantaleo  Michele" userId="819778da-a3e2-48a4-b1cb-a8e1e7585951" providerId="ADAL" clId="{1104DEF9-EB83-4165-9C3A-6A9A6BBF74F8}" dt="2025-01-09T02:30:22.565" v="1563"/>
        <pc:sldMkLst>
          <pc:docMk/>
          <pc:sldMk cId="0" sldId="280"/>
        </pc:sldMkLst>
        <pc:spChg chg="mod">
          <ac:chgData name="Pantaleo  Michele" userId="819778da-a3e2-48a4-b1cb-a8e1e7585951" providerId="ADAL" clId="{1104DEF9-EB83-4165-9C3A-6A9A6BBF74F8}" dt="2025-01-09T01:51:56.724" v="961" actId="12788"/>
          <ac:spMkLst>
            <pc:docMk/>
            <pc:sldMk cId="0" sldId="280"/>
            <ac:spMk id="459" creationId="{00000000-0000-0000-0000-000000000000}"/>
          </ac:spMkLst>
        </pc:spChg>
        <pc:spChg chg="mod">
          <ac:chgData name="Pantaleo  Michele" userId="819778da-a3e2-48a4-b1cb-a8e1e7585951" providerId="ADAL" clId="{1104DEF9-EB83-4165-9C3A-6A9A6BBF74F8}" dt="2025-01-09T01:47:18.277" v="150" actId="20577"/>
          <ac:spMkLst>
            <pc:docMk/>
            <pc:sldMk cId="0" sldId="280"/>
            <ac:spMk id="461" creationId="{00000000-0000-0000-0000-000000000000}"/>
          </ac:spMkLst>
        </pc:spChg>
      </pc:sldChg>
      <pc:sldChg chg="mod modTransition modShow">
        <pc:chgData name="Pantaleo  Michele" userId="819778da-a3e2-48a4-b1cb-a8e1e7585951" providerId="ADAL" clId="{1104DEF9-EB83-4165-9C3A-6A9A6BBF74F8}" dt="2025-01-09T04:48:49.457" v="4407" actId="729"/>
        <pc:sldMkLst>
          <pc:docMk/>
          <pc:sldMk cId="0" sldId="281"/>
        </pc:sldMkLst>
      </pc:sldChg>
      <pc:sldChg chg="mod modTransition modShow">
        <pc:chgData name="Pantaleo  Michele" userId="819778da-a3e2-48a4-b1cb-a8e1e7585951" providerId="ADAL" clId="{1104DEF9-EB83-4165-9C3A-6A9A6BBF74F8}" dt="2025-01-09T04:48:49.457" v="4407" actId="729"/>
        <pc:sldMkLst>
          <pc:docMk/>
          <pc:sldMk cId="0" sldId="282"/>
        </pc:sldMkLst>
      </pc:sldChg>
      <pc:sldChg chg="modTransition">
        <pc:chgData name="Pantaleo  Michele" userId="819778da-a3e2-48a4-b1cb-a8e1e7585951" providerId="ADAL" clId="{1104DEF9-EB83-4165-9C3A-6A9A6BBF74F8}" dt="2025-01-09T02:30:22.565" v="1563"/>
        <pc:sldMkLst>
          <pc:docMk/>
          <pc:sldMk cId="0" sldId="283"/>
        </pc:sldMkLst>
      </pc:sldChg>
      <pc:sldChg chg="del">
        <pc:chgData name="Pantaleo  Michele" userId="819778da-a3e2-48a4-b1cb-a8e1e7585951" providerId="ADAL" clId="{1104DEF9-EB83-4165-9C3A-6A9A6BBF74F8}" dt="2025-01-09T01:14:20.718" v="0" actId="47"/>
        <pc:sldMkLst>
          <pc:docMk/>
          <pc:sldMk cId="0" sldId="284"/>
        </pc:sldMkLst>
      </pc:sldChg>
      <pc:sldChg chg="ord modTransition">
        <pc:chgData name="Pantaleo  Michele" userId="819778da-a3e2-48a4-b1cb-a8e1e7585951" providerId="ADAL" clId="{1104DEF9-EB83-4165-9C3A-6A9A6BBF74F8}" dt="2025-01-09T04:30:50.013" v="3969"/>
        <pc:sldMkLst>
          <pc:docMk/>
          <pc:sldMk cId="0" sldId="285"/>
        </pc:sldMkLst>
      </pc:sldChg>
      <pc:sldChg chg="modTransition">
        <pc:chgData name="Pantaleo  Michele" userId="819778da-a3e2-48a4-b1cb-a8e1e7585951" providerId="ADAL" clId="{1104DEF9-EB83-4165-9C3A-6A9A6BBF74F8}" dt="2025-01-09T02:30:22.565" v="1563"/>
        <pc:sldMkLst>
          <pc:docMk/>
          <pc:sldMk cId="0" sldId="286"/>
        </pc:sldMkLst>
      </pc:sldChg>
      <pc:sldChg chg="modSp mod modTransition chgLayout">
        <pc:chgData name="Pantaleo  Michele" userId="819778da-a3e2-48a4-b1cb-a8e1e7585951" providerId="ADAL" clId="{1104DEF9-EB83-4165-9C3A-6A9A6BBF74F8}" dt="2025-01-09T02:59:53.801" v="2299" actId="700"/>
        <pc:sldMkLst>
          <pc:docMk/>
          <pc:sldMk cId="923530704" sldId="288"/>
        </pc:sldMkLst>
        <pc:spChg chg="mod ord">
          <ac:chgData name="Pantaleo  Michele" userId="819778da-a3e2-48a4-b1cb-a8e1e7585951" providerId="ADAL" clId="{1104DEF9-EB83-4165-9C3A-6A9A6BBF74F8}" dt="2025-01-09T02:59:53.801" v="2299" actId="700"/>
          <ac:spMkLst>
            <pc:docMk/>
            <pc:sldMk cId="923530704" sldId="288"/>
            <ac:spMk id="6" creationId="{6482279C-272E-A047-C9E6-91472FB1E06A}"/>
          </ac:spMkLst>
        </pc:spChg>
        <pc:picChg chg="mod">
          <ac:chgData name="Pantaleo  Michele" userId="819778da-a3e2-48a4-b1cb-a8e1e7585951" providerId="ADAL" clId="{1104DEF9-EB83-4165-9C3A-6A9A6BBF74F8}" dt="2025-01-09T02:01:40.388" v="1103" actId="14100"/>
          <ac:picMkLst>
            <pc:docMk/>
            <pc:sldMk cId="923530704" sldId="288"/>
            <ac:picMk id="20" creationId="{72E270AB-FC72-FCD1-45E0-9EFFCD1C8B86}"/>
          </ac:picMkLst>
        </pc:picChg>
      </pc:sldChg>
      <pc:sldChg chg="modSp mod modTransition chgLayout">
        <pc:chgData name="Pantaleo  Michele" userId="819778da-a3e2-48a4-b1cb-a8e1e7585951" providerId="ADAL" clId="{1104DEF9-EB83-4165-9C3A-6A9A6BBF74F8}" dt="2025-01-09T03:00:02.066" v="2301" actId="700"/>
        <pc:sldMkLst>
          <pc:docMk/>
          <pc:sldMk cId="2660571522" sldId="289"/>
        </pc:sldMkLst>
        <pc:spChg chg="mod ord">
          <ac:chgData name="Pantaleo  Michele" userId="819778da-a3e2-48a4-b1cb-a8e1e7585951" providerId="ADAL" clId="{1104DEF9-EB83-4165-9C3A-6A9A6BBF74F8}" dt="2025-01-09T03:00:02.066" v="2301" actId="700"/>
          <ac:spMkLst>
            <pc:docMk/>
            <pc:sldMk cId="2660571522" sldId="289"/>
            <ac:spMk id="239" creationId="{EE343219-4967-0C41-C183-F7B7EF8A1CF6}"/>
          </ac:spMkLst>
        </pc:spChg>
      </pc:sldChg>
      <pc:sldChg chg="modSp mod modTransition">
        <pc:chgData name="Pantaleo  Michele" userId="819778da-a3e2-48a4-b1cb-a8e1e7585951" providerId="ADAL" clId="{1104DEF9-EB83-4165-9C3A-6A9A6BBF74F8}" dt="2025-01-09T02:30:22.565" v="1563"/>
        <pc:sldMkLst>
          <pc:docMk/>
          <pc:sldMk cId="1895193898" sldId="305"/>
        </pc:sldMkLst>
        <pc:spChg chg="mod">
          <ac:chgData name="Pantaleo  Michele" userId="819778da-a3e2-48a4-b1cb-a8e1e7585951" providerId="ADAL" clId="{1104DEF9-EB83-4165-9C3A-6A9A6BBF74F8}" dt="2025-01-09T01:38:23.303" v="50" actId="20577"/>
          <ac:spMkLst>
            <pc:docMk/>
            <pc:sldMk cId="1895193898" sldId="305"/>
            <ac:spMk id="6" creationId="{7ED80F9A-0F3E-2666-99A6-169F5D1CD6BB}"/>
          </ac:spMkLst>
        </pc:spChg>
        <pc:spChg chg="mod">
          <ac:chgData name="Pantaleo  Michele" userId="819778da-a3e2-48a4-b1cb-a8e1e7585951" providerId="ADAL" clId="{1104DEF9-EB83-4165-9C3A-6A9A6BBF74F8}" dt="2025-01-09T01:38:04.120" v="39" actId="20577"/>
          <ac:spMkLst>
            <pc:docMk/>
            <pc:sldMk cId="1895193898" sldId="305"/>
            <ac:spMk id="22" creationId="{2B35C326-F777-B4CD-0D41-3CBCD4AD2D79}"/>
          </ac:spMkLst>
        </pc:spChg>
        <pc:spChg chg="mod">
          <ac:chgData name="Pantaleo  Michele" userId="819778da-a3e2-48a4-b1cb-a8e1e7585951" providerId="ADAL" clId="{1104DEF9-EB83-4165-9C3A-6A9A6BBF74F8}" dt="2025-01-09T01:30:52.800" v="5" actId="20577"/>
          <ac:spMkLst>
            <pc:docMk/>
            <pc:sldMk cId="1895193898" sldId="305"/>
            <ac:spMk id="26" creationId="{21D243B4-5ECA-4E99-5E73-440B2076135C}"/>
          </ac:spMkLst>
        </pc:spChg>
        <pc:spChg chg="mod">
          <ac:chgData name="Pantaleo  Michele" userId="819778da-a3e2-48a4-b1cb-a8e1e7585951" providerId="ADAL" clId="{1104DEF9-EB83-4165-9C3A-6A9A6BBF74F8}" dt="2025-01-09T01:38:12.384" v="41" actId="790"/>
          <ac:spMkLst>
            <pc:docMk/>
            <pc:sldMk cId="1895193898" sldId="305"/>
            <ac:spMk id="35" creationId="{75DE50EC-F718-9429-2638-1805EE126930}"/>
          </ac:spMkLst>
        </pc:spChg>
        <pc:picChg chg="mod">
          <ac:chgData name="Pantaleo  Michele" userId="819778da-a3e2-48a4-b1cb-a8e1e7585951" providerId="ADAL" clId="{1104DEF9-EB83-4165-9C3A-6A9A6BBF74F8}" dt="2025-01-09T01:38:06.845" v="40" actId="1076"/>
          <ac:picMkLst>
            <pc:docMk/>
            <pc:sldMk cId="1895193898" sldId="305"/>
            <ac:picMk id="8" creationId="{FD46B921-8959-1721-5482-FA10582B07C3}"/>
          </ac:picMkLst>
        </pc:picChg>
      </pc:sldChg>
      <pc:sldChg chg="modSp mod modTransition modShow">
        <pc:chgData name="Pantaleo  Michele" userId="819778da-a3e2-48a4-b1cb-a8e1e7585951" providerId="ADAL" clId="{1104DEF9-EB83-4165-9C3A-6A9A6BBF74F8}" dt="2025-01-09T07:42:36.440" v="11446" actId="729"/>
        <pc:sldMkLst>
          <pc:docMk/>
          <pc:sldMk cId="4276872568" sldId="307"/>
        </pc:sldMkLst>
        <pc:spChg chg="mod">
          <ac:chgData name="Pantaleo  Michele" userId="819778da-a3e2-48a4-b1cb-a8e1e7585951" providerId="ADAL" clId="{1104DEF9-EB83-4165-9C3A-6A9A6BBF74F8}" dt="2025-01-09T07:42:23.635" v="11444" actId="20577"/>
          <ac:spMkLst>
            <pc:docMk/>
            <pc:sldMk cId="4276872568" sldId="307"/>
            <ac:spMk id="340" creationId="{0ED25472-D3FF-0301-7B62-9C71EB037CD7}"/>
          </ac:spMkLst>
        </pc:spChg>
      </pc:sldChg>
      <pc:sldChg chg="modSp mod modTransition">
        <pc:chgData name="Pantaleo  Michele" userId="819778da-a3e2-48a4-b1cb-a8e1e7585951" providerId="ADAL" clId="{1104DEF9-EB83-4165-9C3A-6A9A6BBF74F8}" dt="2025-01-09T02:30:22.565" v="1563"/>
        <pc:sldMkLst>
          <pc:docMk/>
          <pc:sldMk cId="1153154066" sldId="308"/>
        </pc:sldMkLst>
        <pc:spChg chg="mod">
          <ac:chgData name="Pantaleo  Michele" userId="819778da-a3e2-48a4-b1cb-a8e1e7585951" providerId="ADAL" clId="{1104DEF9-EB83-4165-9C3A-6A9A6BBF74F8}" dt="2025-01-09T01:44:39.623" v="90" actId="20577"/>
          <ac:spMkLst>
            <pc:docMk/>
            <pc:sldMk cId="1153154066" sldId="308"/>
            <ac:spMk id="340" creationId="{F4B2E2F7-0958-B72A-9BDB-7FC23EF9389D}"/>
          </ac:spMkLst>
        </pc:spChg>
      </pc:sldChg>
      <pc:sldChg chg="modSp mod modTransition modClrScheme chgLayout">
        <pc:chgData name="Pantaleo  Michele" userId="819778da-a3e2-48a4-b1cb-a8e1e7585951" providerId="ADAL" clId="{1104DEF9-EB83-4165-9C3A-6A9A6BBF74F8}" dt="2025-01-09T02:53:30.622" v="2236" actId="700"/>
        <pc:sldMkLst>
          <pc:docMk/>
          <pc:sldMk cId="1956902412" sldId="309"/>
        </pc:sldMkLst>
        <pc:spChg chg="mod ord">
          <ac:chgData name="Pantaleo  Michele" userId="819778da-a3e2-48a4-b1cb-a8e1e7585951" providerId="ADAL" clId="{1104DEF9-EB83-4165-9C3A-6A9A6BBF74F8}" dt="2025-01-09T02:53:30.622" v="2236" actId="700"/>
          <ac:spMkLst>
            <pc:docMk/>
            <pc:sldMk cId="1956902412" sldId="309"/>
            <ac:spMk id="90" creationId="{480D168D-7CD0-4AC4-2E6A-89F5667E66FD}"/>
          </ac:spMkLst>
        </pc:spChg>
      </pc:sldChg>
      <pc:sldChg chg="modTransition">
        <pc:chgData name="Pantaleo  Michele" userId="819778da-a3e2-48a4-b1cb-a8e1e7585951" providerId="ADAL" clId="{1104DEF9-EB83-4165-9C3A-6A9A6BBF74F8}" dt="2025-01-09T02:30:22.565" v="1563"/>
        <pc:sldMkLst>
          <pc:docMk/>
          <pc:sldMk cId="341127131" sldId="310"/>
        </pc:sldMkLst>
      </pc:sldChg>
      <pc:sldChg chg="modTransition">
        <pc:chgData name="Pantaleo  Michele" userId="819778da-a3e2-48a4-b1cb-a8e1e7585951" providerId="ADAL" clId="{1104DEF9-EB83-4165-9C3A-6A9A6BBF74F8}" dt="2025-01-09T02:30:22.565" v="1563"/>
        <pc:sldMkLst>
          <pc:docMk/>
          <pc:sldMk cId="306442758" sldId="311"/>
        </pc:sldMkLst>
      </pc:sldChg>
      <pc:sldChg chg="addSp delSp modSp new mod modClrScheme chgLayout">
        <pc:chgData name="Pantaleo  Michele" userId="819778da-a3e2-48a4-b1cb-a8e1e7585951" providerId="ADAL" clId="{1104DEF9-EB83-4165-9C3A-6A9A6BBF74F8}" dt="2025-01-09T03:40:31.228" v="3099" actId="20577"/>
        <pc:sldMkLst>
          <pc:docMk/>
          <pc:sldMk cId="1974744577" sldId="312"/>
        </pc:sldMkLst>
        <pc:spChg chg="del mod ord">
          <ac:chgData name="Pantaleo  Michele" userId="819778da-a3e2-48a4-b1cb-a8e1e7585951" providerId="ADAL" clId="{1104DEF9-EB83-4165-9C3A-6A9A6BBF74F8}" dt="2025-01-09T03:01:53.311" v="2341" actId="700"/>
          <ac:spMkLst>
            <pc:docMk/>
            <pc:sldMk cId="1974744577" sldId="312"/>
            <ac:spMk id="2" creationId="{27222485-4CA5-CEDE-6EA5-B2C530554402}"/>
          </ac:spMkLst>
        </pc:spChg>
        <pc:spChg chg="del">
          <ac:chgData name="Pantaleo  Michele" userId="819778da-a3e2-48a4-b1cb-a8e1e7585951" providerId="ADAL" clId="{1104DEF9-EB83-4165-9C3A-6A9A6BBF74F8}" dt="2025-01-09T03:01:53.311" v="2341" actId="700"/>
          <ac:spMkLst>
            <pc:docMk/>
            <pc:sldMk cId="1974744577" sldId="312"/>
            <ac:spMk id="3" creationId="{6E46CFD7-9FD5-ACE6-3615-756D21EFD6A0}"/>
          </ac:spMkLst>
        </pc:spChg>
        <pc:spChg chg="add del mod ord">
          <ac:chgData name="Pantaleo  Michele" userId="819778da-a3e2-48a4-b1cb-a8e1e7585951" providerId="ADAL" clId="{1104DEF9-EB83-4165-9C3A-6A9A6BBF74F8}" dt="2025-01-09T03:01:57.825" v="2342" actId="700"/>
          <ac:spMkLst>
            <pc:docMk/>
            <pc:sldMk cId="1974744577" sldId="312"/>
            <ac:spMk id="4" creationId="{E71490D7-C2B7-1ED2-2D92-2F43A3B9EA1C}"/>
          </ac:spMkLst>
        </pc:spChg>
        <pc:spChg chg="add del mod ord">
          <ac:chgData name="Pantaleo  Michele" userId="819778da-a3e2-48a4-b1cb-a8e1e7585951" providerId="ADAL" clId="{1104DEF9-EB83-4165-9C3A-6A9A6BBF74F8}" dt="2025-01-09T03:01:57.825" v="2342" actId="700"/>
          <ac:spMkLst>
            <pc:docMk/>
            <pc:sldMk cId="1974744577" sldId="312"/>
            <ac:spMk id="5" creationId="{1A83C6E1-1184-48B9-292C-E52A9C0E51C9}"/>
          </ac:spMkLst>
        </pc:spChg>
        <pc:spChg chg="add del mod ord">
          <ac:chgData name="Pantaleo  Michele" userId="819778da-a3e2-48a4-b1cb-a8e1e7585951" providerId="ADAL" clId="{1104DEF9-EB83-4165-9C3A-6A9A6BBF74F8}" dt="2025-01-09T03:02:04.427" v="2345" actId="700"/>
          <ac:spMkLst>
            <pc:docMk/>
            <pc:sldMk cId="1974744577" sldId="312"/>
            <ac:spMk id="6" creationId="{1B9A4C34-9E56-2611-8592-70ABA80E8244}"/>
          </ac:spMkLst>
        </pc:spChg>
        <pc:spChg chg="add del mod ord">
          <ac:chgData name="Pantaleo  Michele" userId="819778da-a3e2-48a4-b1cb-a8e1e7585951" providerId="ADAL" clId="{1104DEF9-EB83-4165-9C3A-6A9A6BBF74F8}" dt="2025-01-09T03:02:04.427" v="2345" actId="700"/>
          <ac:spMkLst>
            <pc:docMk/>
            <pc:sldMk cId="1974744577" sldId="312"/>
            <ac:spMk id="7" creationId="{1CF01638-C760-0D2C-DF18-E805BC492278}"/>
          </ac:spMkLst>
        </pc:spChg>
        <pc:spChg chg="add del mod ord">
          <ac:chgData name="Pantaleo  Michele" userId="819778da-a3e2-48a4-b1cb-a8e1e7585951" providerId="ADAL" clId="{1104DEF9-EB83-4165-9C3A-6A9A6BBF74F8}" dt="2025-01-09T03:02:04.427" v="2345" actId="700"/>
          <ac:spMkLst>
            <pc:docMk/>
            <pc:sldMk cId="1974744577" sldId="312"/>
            <ac:spMk id="8" creationId="{2F7B1DC2-93B2-4042-EEF2-4286C4DC322A}"/>
          </ac:spMkLst>
        </pc:spChg>
        <pc:spChg chg="add del mod ord">
          <ac:chgData name="Pantaleo  Michele" userId="819778da-a3e2-48a4-b1cb-a8e1e7585951" providerId="ADAL" clId="{1104DEF9-EB83-4165-9C3A-6A9A6BBF74F8}" dt="2025-01-09T03:02:09.547" v="2350" actId="700"/>
          <ac:spMkLst>
            <pc:docMk/>
            <pc:sldMk cId="1974744577" sldId="312"/>
            <ac:spMk id="9" creationId="{4A471E5E-61AE-6A41-5A22-1979CE952EFB}"/>
          </ac:spMkLst>
        </pc:spChg>
        <pc:spChg chg="add del mod ord">
          <ac:chgData name="Pantaleo  Michele" userId="819778da-a3e2-48a4-b1cb-a8e1e7585951" providerId="ADAL" clId="{1104DEF9-EB83-4165-9C3A-6A9A6BBF74F8}" dt="2025-01-09T03:02:09.547" v="2350" actId="700"/>
          <ac:spMkLst>
            <pc:docMk/>
            <pc:sldMk cId="1974744577" sldId="312"/>
            <ac:spMk id="10" creationId="{A0D1D142-561E-0031-D141-1022CEA430C2}"/>
          </ac:spMkLst>
        </pc:spChg>
        <pc:spChg chg="add del mod ord">
          <ac:chgData name="Pantaleo  Michele" userId="819778da-a3e2-48a4-b1cb-a8e1e7585951" providerId="ADAL" clId="{1104DEF9-EB83-4165-9C3A-6A9A6BBF74F8}" dt="2025-01-09T03:02:09.547" v="2350" actId="700"/>
          <ac:spMkLst>
            <pc:docMk/>
            <pc:sldMk cId="1974744577" sldId="312"/>
            <ac:spMk id="11" creationId="{E6C66F46-AA73-6B16-3B61-63726DE2E58B}"/>
          </ac:spMkLst>
        </pc:spChg>
        <pc:spChg chg="add del mod ord">
          <ac:chgData name="Pantaleo  Michele" userId="819778da-a3e2-48a4-b1cb-a8e1e7585951" providerId="ADAL" clId="{1104DEF9-EB83-4165-9C3A-6A9A6BBF74F8}" dt="2025-01-09T03:02:09.547" v="2350" actId="700"/>
          <ac:spMkLst>
            <pc:docMk/>
            <pc:sldMk cId="1974744577" sldId="312"/>
            <ac:spMk id="12" creationId="{7116B198-FF39-36E0-5D42-7343317A1A72}"/>
          </ac:spMkLst>
        </pc:spChg>
        <pc:spChg chg="add del mod ord">
          <ac:chgData name="Pantaleo  Michele" userId="819778da-a3e2-48a4-b1cb-a8e1e7585951" providerId="ADAL" clId="{1104DEF9-EB83-4165-9C3A-6A9A6BBF74F8}" dt="2025-01-09T03:02:09.547" v="2350" actId="700"/>
          <ac:spMkLst>
            <pc:docMk/>
            <pc:sldMk cId="1974744577" sldId="312"/>
            <ac:spMk id="13" creationId="{E8D220F9-348C-1AD4-F5BF-3D0D04C52212}"/>
          </ac:spMkLst>
        </pc:spChg>
        <pc:spChg chg="add del mod ord">
          <ac:chgData name="Pantaleo  Michele" userId="819778da-a3e2-48a4-b1cb-a8e1e7585951" providerId="ADAL" clId="{1104DEF9-EB83-4165-9C3A-6A9A6BBF74F8}" dt="2025-01-09T03:02:09.547" v="2350" actId="700"/>
          <ac:spMkLst>
            <pc:docMk/>
            <pc:sldMk cId="1974744577" sldId="312"/>
            <ac:spMk id="14" creationId="{33D6382D-D1DB-841C-B6CE-BFB1AB0821DC}"/>
          </ac:spMkLst>
        </pc:spChg>
        <pc:spChg chg="add del mod ord">
          <ac:chgData name="Pantaleo  Michele" userId="819778da-a3e2-48a4-b1cb-a8e1e7585951" providerId="ADAL" clId="{1104DEF9-EB83-4165-9C3A-6A9A6BBF74F8}" dt="2025-01-09T03:02:09.547" v="2350" actId="700"/>
          <ac:spMkLst>
            <pc:docMk/>
            <pc:sldMk cId="1974744577" sldId="312"/>
            <ac:spMk id="15" creationId="{FB5634CA-1286-0207-6D11-3E3973CFDC5D}"/>
          </ac:spMkLst>
        </pc:spChg>
        <pc:spChg chg="add mod ord">
          <ac:chgData name="Pantaleo  Michele" userId="819778da-a3e2-48a4-b1cb-a8e1e7585951" providerId="ADAL" clId="{1104DEF9-EB83-4165-9C3A-6A9A6BBF74F8}" dt="2025-01-09T03:07:40.157" v="2529" actId="700"/>
          <ac:spMkLst>
            <pc:docMk/>
            <pc:sldMk cId="1974744577" sldId="312"/>
            <ac:spMk id="16" creationId="{EFAEC3D5-BEBF-1DBC-CCAB-D11B7EC461DD}"/>
          </ac:spMkLst>
        </pc:spChg>
        <pc:spChg chg="add del mod ord">
          <ac:chgData name="Pantaleo  Michele" userId="819778da-a3e2-48a4-b1cb-a8e1e7585951" providerId="ADAL" clId="{1104DEF9-EB83-4165-9C3A-6A9A6BBF74F8}" dt="2025-01-09T03:07:40.157" v="2529" actId="700"/>
          <ac:spMkLst>
            <pc:docMk/>
            <pc:sldMk cId="1974744577" sldId="312"/>
            <ac:spMk id="17" creationId="{D5AD9605-4EB9-4082-DA96-FCBACA1C6570}"/>
          </ac:spMkLst>
        </pc:spChg>
        <pc:spChg chg="add mod ord">
          <ac:chgData name="Pantaleo  Michele" userId="819778da-a3e2-48a4-b1cb-a8e1e7585951" providerId="ADAL" clId="{1104DEF9-EB83-4165-9C3A-6A9A6BBF74F8}" dt="2025-01-09T03:08:46.694" v="2543" actId="20577"/>
          <ac:spMkLst>
            <pc:docMk/>
            <pc:sldMk cId="1974744577" sldId="312"/>
            <ac:spMk id="18" creationId="{6D934224-5F2B-AFDD-C4E5-DDA3FAE742BA}"/>
          </ac:spMkLst>
        </pc:spChg>
        <pc:spChg chg="add del mod ord">
          <ac:chgData name="Pantaleo  Michele" userId="819778da-a3e2-48a4-b1cb-a8e1e7585951" providerId="ADAL" clId="{1104DEF9-EB83-4165-9C3A-6A9A6BBF74F8}" dt="2025-01-09T03:05:37.332" v="2458" actId="478"/>
          <ac:spMkLst>
            <pc:docMk/>
            <pc:sldMk cId="1974744577" sldId="312"/>
            <ac:spMk id="19" creationId="{AFD755EA-B737-7ECC-2BC0-1017C8009BB8}"/>
          </ac:spMkLst>
        </pc:spChg>
        <pc:spChg chg="add mod ord">
          <ac:chgData name="Pantaleo  Michele" userId="819778da-a3e2-48a4-b1cb-a8e1e7585951" providerId="ADAL" clId="{1104DEF9-EB83-4165-9C3A-6A9A6BBF74F8}" dt="2025-01-09T03:40:31.228" v="3099" actId="20577"/>
          <ac:spMkLst>
            <pc:docMk/>
            <pc:sldMk cId="1974744577" sldId="312"/>
            <ac:spMk id="20" creationId="{DE1443F9-7CEC-D832-A61B-53909D4574D7}"/>
          </ac:spMkLst>
        </pc:spChg>
        <pc:spChg chg="add del mod ord">
          <ac:chgData name="Pantaleo  Michele" userId="819778da-a3e2-48a4-b1cb-a8e1e7585951" providerId="ADAL" clId="{1104DEF9-EB83-4165-9C3A-6A9A6BBF74F8}" dt="2025-01-09T03:08:24.348" v="2534" actId="478"/>
          <ac:spMkLst>
            <pc:docMk/>
            <pc:sldMk cId="1974744577" sldId="312"/>
            <ac:spMk id="21" creationId="{51FAAF7A-735C-B714-982F-F4B1F424723B}"/>
          </ac:spMkLst>
        </pc:spChg>
        <pc:spChg chg="add del mod ord">
          <ac:chgData name="Pantaleo  Michele" userId="819778da-a3e2-48a4-b1cb-a8e1e7585951" providerId="ADAL" clId="{1104DEF9-EB83-4165-9C3A-6A9A6BBF74F8}" dt="2025-01-09T03:07:45.480" v="2530" actId="478"/>
          <ac:spMkLst>
            <pc:docMk/>
            <pc:sldMk cId="1974744577" sldId="312"/>
            <ac:spMk id="22" creationId="{31F58572-816D-216F-BC72-9D15899F94E2}"/>
          </ac:spMkLst>
        </pc:spChg>
        <pc:spChg chg="add del mod">
          <ac:chgData name="Pantaleo  Michele" userId="819778da-a3e2-48a4-b1cb-a8e1e7585951" providerId="ADAL" clId="{1104DEF9-EB83-4165-9C3A-6A9A6BBF74F8}" dt="2025-01-09T03:10:35.332" v="2545" actId="478"/>
          <ac:spMkLst>
            <pc:docMk/>
            <pc:sldMk cId="1974744577" sldId="312"/>
            <ac:spMk id="23" creationId="{72E72359-8658-820D-F03B-C45D096014AF}"/>
          </ac:spMkLst>
        </pc:spChg>
        <pc:spChg chg="add mod">
          <ac:chgData name="Pantaleo  Michele" userId="819778da-a3e2-48a4-b1cb-a8e1e7585951" providerId="ADAL" clId="{1104DEF9-EB83-4165-9C3A-6A9A6BBF74F8}" dt="2025-01-09T03:39:27.414" v="3065" actId="14100"/>
          <ac:spMkLst>
            <pc:docMk/>
            <pc:sldMk cId="1974744577" sldId="312"/>
            <ac:spMk id="24" creationId="{F8A3E30E-6FBA-864F-C267-48FDD81C2F4B}"/>
          </ac:spMkLst>
        </pc:spChg>
        <pc:spChg chg="add mod">
          <ac:chgData name="Pantaleo  Michele" userId="819778da-a3e2-48a4-b1cb-a8e1e7585951" providerId="ADAL" clId="{1104DEF9-EB83-4165-9C3A-6A9A6BBF74F8}" dt="2025-01-09T03:39:27.414" v="3065" actId="14100"/>
          <ac:spMkLst>
            <pc:docMk/>
            <pc:sldMk cId="1974744577" sldId="312"/>
            <ac:spMk id="25" creationId="{CF75DC9A-D659-362E-FBDF-0AE4EB201AA7}"/>
          </ac:spMkLst>
        </pc:spChg>
        <pc:spChg chg="add del mod">
          <ac:chgData name="Pantaleo  Michele" userId="819778da-a3e2-48a4-b1cb-a8e1e7585951" providerId="ADAL" clId="{1104DEF9-EB83-4165-9C3A-6A9A6BBF74F8}" dt="2025-01-09T03:36:12.394" v="2978" actId="478"/>
          <ac:spMkLst>
            <pc:docMk/>
            <pc:sldMk cId="1974744577" sldId="312"/>
            <ac:spMk id="26" creationId="{EADA3439-87D5-19B1-80A8-3951FF57A2E5}"/>
          </ac:spMkLst>
        </pc:spChg>
        <pc:spChg chg="add del mod">
          <ac:chgData name="Pantaleo  Michele" userId="819778da-a3e2-48a4-b1cb-a8e1e7585951" providerId="ADAL" clId="{1104DEF9-EB83-4165-9C3A-6A9A6BBF74F8}" dt="2025-01-09T03:35:21.427" v="2954" actId="21"/>
          <ac:spMkLst>
            <pc:docMk/>
            <pc:sldMk cId="1974744577" sldId="312"/>
            <ac:spMk id="27" creationId="{07FD05BA-64F9-9690-6406-2CD47C32FEC4}"/>
          </ac:spMkLst>
        </pc:spChg>
        <pc:spChg chg="add del mod">
          <ac:chgData name="Pantaleo  Michele" userId="819778da-a3e2-48a4-b1cb-a8e1e7585951" providerId="ADAL" clId="{1104DEF9-EB83-4165-9C3A-6A9A6BBF74F8}" dt="2025-01-09T03:36:12.394" v="2978" actId="478"/>
          <ac:spMkLst>
            <pc:docMk/>
            <pc:sldMk cId="1974744577" sldId="312"/>
            <ac:spMk id="41" creationId="{1B2E0C4D-0912-4D37-C910-A34A172A6852}"/>
          </ac:spMkLst>
        </pc:spChg>
        <pc:spChg chg="add del mod">
          <ac:chgData name="Pantaleo  Michele" userId="819778da-a3e2-48a4-b1cb-a8e1e7585951" providerId="ADAL" clId="{1104DEF9-EB83-4165-9C3A-6A9A6BBF74F8}" dt="2025-01-09T03:36:31.530" v="2990" actId="478"/>
          <ac:spMkLst>
            <pc:docMk/>
            <pc:sldMk cId="1974744577" sldId="312"/>
            <ac:spMk id="42" creationId="{F0F90F49-005E-A522-8DC6-AF6FD6E79F5B}"/>
          </ac:spMkLst>
        </pc:spChg>
        <pc:spChg chg="add del mod">
          <ac:chgData name="Pantaleo  Michele" userId="819778da-a3e2-48a4-b1cb-a8e1e7585951" providerId="ADAL" clId="{1104DEF9-EB83-4165-9C3A-6A9A6BBF74F8}" dt="2025-01-09T03:36:14.428" v="2979" actId="478"/>
          <ac:spMkLst>
            <pc:docMk/>
            <pc:sldMk cId="1974744577" sldId="312"/>
            <ac:spMk id="43" creationId="{751466D9-2711-AC65-BB03-CBB578EA86D8}"/>
          </ac:spMkLst>
        </pc:spChg>
        <pc:spChg chg="add del mod">
          <ac:chgData name="Pantaleo  Michele" userId="819778da-a3e2-48a4-b1cb-a8e1e7585951" providerId="ADAL" clId="{1104DEF9-EB83-4165-9C3A-6A9A6BBF74F8}" dt="2025-01-09T03:36:08.684" v="2976" actId="478"/>
          <ac:spMkLst>
            <pc:docMk/>
            <pc:sldMk cId="1974744577" sldId="312"/>
            <ac:spMk id="44" creationId="{08A52D66-00A4-BF0F-6E24-7763498F96BC}"/>
          </ac:spMkLst>
        </pc:spChg>
        <pc:spChg chg="add del mod">
          <ac:chgData name="Pantaleo  Michele" userId="819778da-a3e2-48a4-b1cb-a8e1e7585951" providerId="ADAL" clId="{1104DEF9-EB83-4165-9C3A-6A9A6BBF74F8}" dt="2025-01-09T03:36:14.428" v="2979" actId="478"/>
          <ac:spMkLst>
            <pc:docMk/>
            <pc:sldMk cId="1974744577" sldId="312"/>
            <ac:spMk id="45" creationId="{64AD1A44-3B64-575B-FA1F-FB7AEDCBC045}"/>
          </ac:spMkLst>
        </pc:spChg>
        <pc:spChg chg="add del mod">
          <ac:chgData name="Pantaleo  Michele" userId="819778da-a3e2-48a4-b1cb-a8e1e7585951" providerId="ADAL" clId="{1104DEF9-EB83-4165-9C3A-6A9A6BBF74F8}" dt="2025-01-09T03:36:18.868" v="2982" actId="478"/>
          <ac:spMkLst>
            <pc:docMk/>
            <pc:sldMk cId="1974744577" sldId="312"/>
            <ac:spMk id="46" creationId="{4E4573D3-84C6-5645-2E18-E5840F8CDB69}"/>
          </ac:spMkLst>
        </pc:spChg>
        <pc:spChg chg="add del mod">
          <ac:chgData name="Pantaleo  Michele" userId="819778da-a3e2-48a4-b1cb-a8e1e7585951" providerId="ADAL" clId="{1104DEF9-EB83-4165-9C3A-6A9A6BBF74F8}" dt="2025-01-09T03:36:26.321" v="2986" actId="478"/>
          <ac:spMkLst>
            <pc:docMk/>
            <pc:sldMk cId="1974744577" sldId="312"/>
            <ac:spMk id="47" creationId="{946D4CD0-E260-98F2-45F7-A31F5C4A48D4}"/>
          </ac:spMkLst>
        </pc:spChg>
        <pc:spChg chg="add del mod">
          <ac:chgData name="Pantaleo  Michele" userId="819778da-a3e2-48a4-b1cb-a8e1e7585951" providerId="ADAL" clId="{1104DEF9-EB83-4165-9C3A-6A9A6BBF74F8}" dt="2025-01-09T03:36:10.590" v="2977" actId="478"/>
          <ac:spMkLst>
            <pc:docMk/>
            <pc:sldMk cId="1974744577" sldId="312"/>
            <ac:spMk id="48" creationId="{85843092-6C8B-1658-D79C-14EF42A86628}"/>
          </ac:spMkLst>
        </pc:spChg>
        <pc:spChg chg="add del mod">
          <ac:chgData name="Pantaleo  Michele" userId="819778da-a3e2-48a4-b1cb-a8e1e7585951" providerId="ADAL" clId="{1104DEF9-EB83-4165-9C3A-6A9A6BBF74F8}" dt="2025-01-09T03:35:44.119" v="2965" actId="21"/>
          <ac:spMkLst>
            <pc:docMk/>
            <pc:sldMk cId="1974744577" sldId="312"/>
            <ac:spMk id="49" creationId="{58BA873C-29B0-3AF7-A6FD-07AD562729E0}"/>
          </ac:spMkLst>
        </pc:spChg>
        <pc:spChg chg="add del mod">
          <ac:chgData name="Pantaleo  Michele" userId="819778da-a3e2-48a4-b1cb-a8e1e7585951" providerId="ADAL" clId="{1104DEF9-EB83-4165-9C3A-6A9A6BBF74F8}" dt="2025-01-09T03:36:08.684" v="2976" actId="478"/>
          <ac:spMkLst>
            <pc:docMk/>
            <pc:sldMk cId="1974744577" sldId="312"/>
            <ac:spMk id="50" creationId="{4DC0E297-1F37-9516-D410-1CCB6D3938F6}"/>
          </ac:spMkLst>
        </pc:spChg>
        <pc:spChg chg="add del mod">
          <ac:chgData name="Pantaleo  Michele" userId="819778da-a3e2-48a4-b1cb-a8e1e7585951" providerId="ADAL" clId="{1104DEF9-EB83-4165-9C3A-6A9A6BBF74F8}" dt="2025-01-09T03:35:04.441" v="2949" actId="478"/>
          <ac:spMkLst>
            <pc:docMk/>
            <pc:sldMk cId="1974744577" sldId="312"/>
            <ac:spMk id="51" creationId="{991C239B-58D4-229F-1B95-6078024BED7C}"/>
          </ac:spMkLst>
        </pc:spChg>
        <pc:spChg chg="add del mod">
          <ac:chgData name="Pantaleo  Michele" userId="819778da-a3e2-48a4-b1cb-a8e1e7585951" providerId="ADAL" clId="{1104DEF9-EB83-4165-9C3A-6A9A6BBF74F8}" dt="2025-01-09T03:35:10.831" v="2951" actId="478"/>
          <ac:spMkLst>
            <pc:docMk/>
            <pc:sldMk cId="1974744577" sldId="312"/>
            <ac:spMk id="52" creationId="{5582AA40-E56F-20B8-5114-614E45FA341A}"/>
          </ac:spMkLst>
        </pc:spChg>
        <pc:spChg chg="add mod">
          <ac:chgData name="Pantaleo  Michele" userId="819778da-a3e2-48a4-b1cb-a8e1e7585951" providerId="ADAL" clId="{1104DEF9-EB83-4165-9C3A-6A9A6BBF74F8}" dt="2025-01-09T03:35:13.589" v="2952"/>
          <ac:spMkLst>
            <pc:docMk/>
            <pc:sldMk cId="1974744577" sldId="312"/>
            <ac:spMk id="53" creationId="{D50F2DB5-8958-1811-D73F-0B23FA3B5438}"/>
          </ac:spMkLst>
        </pc:spChg>
        <pc:spChg chg="add mod">
          <ac:chgData name="Pantaleo  Michele" userId="819778da-a3e2-48a4-b1cb-a8e1e7585951" providerId="ADAL" clId="{1104DEF9-EB83-4165-9C3A-6A9A6BBF74F8}" dt="2025-01-09T03:39:27.414" v="3065" actId="14100"/>
          <ac:spMkLst>
            <pc:docMk/>
            <pc:sldMk cId="1974744577" sldId="312"/>
            <ac:spMk id="54" creationId="{07FD05BA-64F9-9690-6406-2CD47C32FEC4}"/>
          </ac:spMkLst>
        </pc:spChg>
        <pc:spChg chg="add del mod">
          <ac:chgData name="Pantaleo  Michele" userId="819778da-a3e2-48a4-b1cb-a8e1e7585951" providerId="ADAL" clId="{1104DEF9-EB83-4165-9C3A-6A9A6BBF74F8}" dt="2025-01-09T03:36:28.137" v="2988" actId="478"/>
          <ac:spMkLst>
            <pc:docMk/>
            <pc:sldMk cId="1974744577" sldId="312"/>
            <ac:spMk id="55" creationId="{B6A81C69-5E42-FEE7-E92E-A1DBE681D251}"/>
          </ac:spMkLst>
        </pc:spChg>
        <pc:spChg chg="add del mod">
          <ac:chgData name="Pantaleo  Michele" userId="819778da-a3e2-48a4-b1cb-a8e1e7585951" providerId="ADAL" clId="{1104DEF9-EB83-4165-9C3A-6A9A6BBF74F8}" dt="2025-01-09T03:36:17.797" v="2981" actId="478"/>
          <ac:spMkLst>
            <pc:docMk/>
            <pc:sldMk cId="1974744577" sldId="312"/>
            <ac:spMk id="56" creationId="{B804545C-7A22-96DF-D36D-313027F06657}"/>
          </ac:spMkLst>
        </pc:spChg>
        <pc:spChg chg="add del mod">
          <ac:chgData name="Pantaleo  Michele" userId="819778da-a3e2-48a4-b1cb-a8e1e7585951" providerId="ADAL" clId="{1104DEF9-EB83-4165-9C3A-6A9A6BBF74F8}" dt="2025-01-09T03:36:12.394" v="2978" actId="478"/>
          <ac:spMkLst>
            <pc:docMk/>
            <pc:sldMk cId="1974744577" sldId="312"/>
            <ac:spMk id="57" creationId="{40A133AB-DFBA-0AF9-716C-13E4071F9DBB}"/>
          </ac:spMkLst>
        </pc:spChg>
        <pc:spChg chg="add del mod">
          <ac:chgData name="Pantaleo  Michele" userId="819778da-a3e2-48a4-b1cb-a8e1e7585951" providerId="ADAL" clId="{1104DEF9-EB83-4165-9C3A-6A9A6BBF74F8}" dt="2025-01-09T03:35:41.978" v="2964" actId="478"/>
          <ac:spMkLst>
            <pc:docMk/>
            <pc:sldMk cId="1974744577" sldId="312"/>
            <ac:spMk id="58" creationId="{E59B0251-2300-7BA9-04A3-20150B450200}"/>
          </ac:spMkLst>
        </pc:spChg>
        <pc:spChg chg="add del mod">
          <ac:chgData name="Pantaleo  Michele" userId="819778da-a3e2-48a4-b1cb-a8e1e7585951" providerId="ADAL" clId="{1104DEF9-EB83-4165-9C3A-6A9A6BBF74F8}" dt="2025-01-09T03:36:32.524" v="2991" actId="478"/>
          <ac:spMkLst>
            <pc:docMk/>
            <pc:sldMk cId="1974744577" sldId="312"/>
            <ac:spMk id="59" creationId="{58BA873C-29B0-3AF7-A6FD-07AD562729E0}"/>
          </ac:spMkLst>
        </pc:spChg>
        <pc:spChg chg="add del mod">
          <ac:chgData name="Pantaleo  Michele" userId="819778da-a3e2-48a4-b1cb-a8e1e7585951" providerId="ADAL" clId="{1104DEF9-EB83-4165-9C3A-6A9A6BBF74F8}" dt="2025-01-09T03:36:08.684" v="2976" actId="478"/>
          <ac:spMkLst>
            <pc:docMk/>
            <pc:sldMk cId="1974744577" sldId="312"/>
            <ac:spMk id="60" creationId="{F3A0B2F5-9CDF-11D9-EB6A-D54890B8FB48}"/>
          </ac:spMkLst>
        </pc:spChg>
        <pc:spChg chg="add del mod">
          <ac:chgData name="Pantaleo  Michele" userId="819778da-a3e2-48a4-b1cb-a8e1e7585951" providerId="ADAL" clId="{1104DEF9-EB83-4165-9C3A-6A9A6BBF74F8}" dt="2025-01-09T03:36:08.684" v="2976" actId="478"/>
          <ac:spMkLst>
            <pc:docMk/>
            <pc:sldMk cId="1974744577" sldId="312"/>
            <ac:spMk id="61" creationId="{7DC88570-D88A-AF00-714C-B9B7BAD77228}"/>
          </ac:spMkLst>
        </pc:spChg>
        <pc:spChg chg="add mod">
          <ac:chgData name="Pantaleo  Michele" userId="819778da-a3e2-48a4-b1cb-a8e1e7585951" providerId="ADAL" clId="{1104DEF9-EB83-4165-9C3A-6A9A6BBF74F8}" dt="2025-01-09T03:39:27.414" v="3065" actId="14100"/>
          <ac:spMkLst>
            <pc:docMk/>
            <pc:sldMk cId="1974744577" sldId="312"/>
            <ac:spMk id="62" creationId="{B84ED207-0246-B4AA-729A-630BACB4B368}"/>
          </ac:spMkLst>
        </pc:spChg>
        <pc:spChg chg="add del mod">
          <ac:chgData name="Pantaleo  Michele" userId="819778da-a3e2-48a4-b1cb-a8e1e7585951" providerId="ADAL" clId="{1104DEF9-EB83-4165-9C3A-6A9A6BBF74F8}" dt="2025-01-09T03:36:42.507" v="2996" actId="478"/>
          <ac:spMkLst>
            <pc:docMk/>
            <pc:sldMk cId="1974744577" sldId="312"/>
            <ac:spMk id="63" creationId="{5CDADD43-2D65-7BBB-A046-67E41C051F4C}"/>
          </ac:spMkLst>
        </pc:spChg>
        <pc:spChg chg="add mod">
          <ac:chgData name="Pantaleo  Michele" userId="819778da-a3e2-48a4-b1cb-a8e1e7585951" providerId="ADAL" clId="{1104DEF9-EB83-4165-9C3A-6A9A6BBF74F8}" dt="2025-01-09T03:39:27.414" v="3065" actId="14100"/>
          <ac:spMkLst>
            <pc:docMk/>
            <pc:sldMk cId="1974744577" sldId="312"/>
            <ac:spMk id="1024" creationId="{2D714757-2CE3-E351-3C39-333B37A3266D}"/>
          </ac:spMkLst>
        </pc:spChg>
        <pc:spChg chg="add mod">
          <ac:chgData name="Pantaleo  Michele" userId="819778da-a3e2-48a4-b1cb-a8e1e7585951" providerId="ADAL" clId="{1104DEF9-EB83-4165-9C3A-6A9A6BBF74F8}" dt="2025-01-09T03:39:27.414" v="3065" actId="14100"/>
          <ac:spMkLst>
            <pc:docMk/>
            <pc:sldMk cId="1974744577" sldId="312"/>
            <ac:spMk id="1025" creationId="{C6795C05-9AB7-64DF-1811-B7269E896DFF}"/>
          </ac:spMkLst>
        </pc:spChg>
        <pc:picChg chg="add mod">
          <ac:chgData name="Pantaleo  Michele" userId="819778da-a3e2-48a4-b1cb-a8e1e7585951" providerId="ADAL" clId="{1104DEF9-EB83-4165-9C3A-6A9A6BBF74F8}" dt="2025-01-09T03:07:54.817" v="2532" actId="1076"/>
          <ac:picMkLst>
            <pc:docMk/>
            <pc:sldMk cId="1974744577" sldId="312"/>
            <ac:picMk id="1026" creationId="{1A04C09C-778F-26C6-988F-5D7C2AB52F05}"/>
          </ac:picMkLst>
        </pc:picChg>
        <pc:picChg chg="add mod">
          <ac:chgData name="Pantaleo  Michele" userId="819778da-a3e2-48a4-b1cb-a8e1e7585951" providerId="ADAL" clId="{1104DEF9-EB83-4165-9C3A-6A9A6BBF74F8}" dt="2025-01-09T03:07:54.817" v="2532" actId="1076"/>
          <ac:picMkLst>
            <pc:docMk/>
            <pc:sldMk cId="1974744577" sldId="312"/>
            <ac:picMk id="1028" creationId="{55E31B1E-DB82-56F8-C302-1612E443FD04}"/>
          </ac:picMkLst>
        </pc:picChg>
        <pc:picChg chg="add del mod">
          <ac:chgData name="Pantaleo  Michele" userId="819778da-a3e2-48a4-b1cb-a8e1e7585951" providerId="ADAL" clId="{1104DEF9-EB83-4165-9C3A-6A9A6BBF74F8}" dt="2025-01-09T03:30:57.912" v="2878" actId="478"/>
          <ac:picMkLst>
            <pc:docMk/>
            <pc:sldMk cId="1974744577" sldId="312"/>
            <ac:picMk id="1030" creationId="{D0682D6B-1814-8726-8A89-33137367AEEB}"/>
          </ac:picMkLst>
        </pc:picChg>
        <pc:cxnChg chg="add del mod">
          <ac:chgData name="Pantaleo  Michele" userId="819778da-a3e2-48a4-b1cb-a8e1e7585951" providerId="ADAL" clId="{1104DEF9-EB83-4165-9C3A-6A9A6BBF74F8}" dt="2025-01-09T03:33:43.590" v="2914" actId="478"/>
          <ac:cxnSpMkLst>
            <pc:docMk/>
            <pc:sldMk cId="1974744577" sldId="312"/>
            <ac:cxnSpMk id="29" creationId="{986AD786-719A-80F8-395B-5F95C77F9AE3}"/>
          </ac:cxnSpMkLst>
        </pc:cxnChg>
        <pc:cxnChg chg="add del mod">
          <ac:chgData name="Pantaleo  Michele" userId="819778da-a3e2-48a4-b1cb-a8e1e7585951" providerId="ADAL" clId="{1104DEF9-EB83-4165-9C3A-6A9A6BBF74F8}" dt="2025-01-09T03:33:46.639" v="2916" actId="478"/>
          <ac:cxnSpMkLst>
            <pc:docMk/>
            <pc:sldMk cId="1974744577" sldId="312"/>
            <ac:cxnSpMk id="31" creationId="{2F06A5C8-9EF5-3C58-90A7-2503A1AFB1A5}"/>
          </ac:cxnSpMkLst>
        </pc:cxnChg>
        <pc:cxnChg chg="add del mod">
          <ac:chgData name="Pantaleo  Michele" userId="819778da-a3e2-48a4-b1cb-a8e1e7585951" providerId="ADAL" clId="{1104DEF9-EB83-4165-9C3A-6A9A6BBF74F8}" dt="2025-01-09T03:33:45.437" v="2915" actId="478"/>
          <ac:cxnSpMkLst>
            <pc:docMk/>
            <pc:sldMk cId="1974744577" sldId="312"/>
            <ac:cxnSpMk id="34" creationId="{266CB800-1A57-00C5-14D2-00DA6A47E7B5}"/>
          </ac:cxnSpMkLst>
        </pc:cxnChg>
        <pc:cxnChg chg="add del mod">
          <ac:chgData name="Pantaleo  Michele" userId="819778da-a3e2-48a4-b1cb-a8e1e7585951" providerId="ADAL" clId="{1104DEF9-EB83-4165-9C3A-6A9A6BBF74F8}" dt="2025-01-09T03:33:51.250" v="2918" actId="478"/>
          <ac:cxnSpMkLst>
            <pc:docMk/>
            <pc:sldMk cId="1974744577" sldId="312"/>
            <ac:cxnSpMk id="40" creationId="{EF5FBEA3-5F40-FB18-EADF-C2820416EF43}"/>
          </ac:cxnSpMkLst>
        </pc:cxnChg>
        <pc:cxnChg chg="add mod">
          <ac:chgData name="Pantaleo  Michele" userId="819778da-a3e2-48a4-b1cb-a8e1e7585951" providerId="ADAL" clId="{1104DEF9-EB83-4165-9C3A-6A9A6BBF74F8}" dt="2025-01-09T03:39:27.414" v="3065" actId="14100"/>
          <ac:cxnSpMkLst>
            <pc:docMk/>
            <pc:sldMk cId="1974744577" sldId="312"/>
            <ac:cxnSpMk id="1029" creationId="{7EE3E2E9-C3D5-6B49-08A5-34C7CEC65D82}"/>
          </ac:cxnSpMkLst>
        </pc:cxnChg>
        <pc:cxnChg chg="add del mod">
          <ac:chgData name="Pantaleo  Michele" userId="819778da-a3e2-48a4-b1cb-a8e1e7585951" providerId="ADAL" clId="{1104DEF9-EB83-4165-9C3A-6A9A6BBF74F8}" dt="2025-01-09T03:37:57.170" v="3015" actId="478"/>
          <ac:cxnSpMkLst>
            <pc:docMk/>
            <pc:sldMk cId="1974744577" sldId="312"/>
            <ac:cxnSpMk id="1031" creationId="{866F073C-7135-E99E-A5F7-94A5B69BC2FB}"/>
          </ac:cxnSpMkLst>
        </pc:cxnChg>
        <pc:cxnChg chg="add mod">
          <ac:chgData name="Pantaleo  Michele" userId="819778da-a3e2-48a4-b1cb-a8e1e7585951" providerId="ADAL" clId="{1104DEF9-EB83-4165-9C3A-6A9A6BBF74F8}" dt="2025-01-09T03:39:27.414" v="3065" actId="14100"/>
          <ac:cxnSpMkLst>
            <pc:docMk/>
            <pc:sldMk cId="1974744577" sldId="312"/>
            <ac:cxnSpMk id="1034" creationId="{C3305F61-1500-6609-8E77-BA7DA1B4D401}"/>
          </ac:cxnSpMkLst>
        </pc:cxnChg>
        <pc:cxnChg chg="add mod">
          <ac:chgData name="Pantaleo  Michele" userId="819778da-a3e2-48a4-b1cb-a8e1e7585951" providerId="ADAL" clId="{1104DEF9-EB83-4165-9C3A-6A9A6BBF74F8}" dt="2025-01-09T03:39:27.414" v="3065" actId="14100"/>
          <ac:cxnSpMkLst>
            <pc:docMk/>
            <pc:sldMk cId="1974744577" sldId="312"/>
            <ac:cxnSpMk id="1038" creationId="{46A07C98-922F-38F8-4618-CC9003557569}"/>
          </ac:cxnSpMkLst>
        </pc:cxnChg>
        <pc:cxnChg chg="add mod">
          <ac:chgData name="Pantaleo  Michele" userId="819778da-a3e2-48a4-b1cb-a8e1e7585951" providerId="ADAL" clId="{1104DEF9-EB83-4165-9C3A-6A9A6BBF74F8}" dt="2025-01-09T03:39:27.414" v="3065" actId="14100"/>
          <ac:cxnSpMkLst>
            <pc:docMk/>
            <pc:sldMk cId="1974744577" sldId="312"/>
            <ac:cxnSpMk id="1041" creationId="{AA4EB7F8-9067-82E2-6F1F-38D6EB82AB41}"/>
          </ac:cxnSpMkLst>
        </pc:cxnChg>
        <pc:cxnChg chg="add mod">
          <ac:chgData name="Pantaleo  Michele" userId="819778da-a3e2-48a4-b1cb-a8e1e7585951" providerId="ADAL" clId="{1104DEF9-EB83-4165-9C3A-6A9A6BBF74F8}" dt="2025-01-09T03:39:27.414" v="3065" actId="14100"/>
          <ac:cxnSpMkLst>
            <pc:docMk/>
            <pc:sldMk cId="1974744577" sldId="312"/>
            <ac:cxnSpMk id="1044" creationId="{8F1C1709-61D7-C2B5-B32E-125F5623792E}"/>
          </ac:cxnSpMkLst>
        </pc:cxnChg>
      </pc:sldChg>
      <pc:sldChg chg="addSp delSp modSp new mod modClrScheme chgLayout modNotesTx">
        <pc:chgData name="Pantaleo  Michele" userId="819778da-a3e2-48a4-b1cb-a8e1e7585951" providerId="ADAL" clId="{1104DEF9-EB83-4165-9C3A-6A9A6BBF74F8}" dt="2025-01-09T03:53:47.676" v="3635" actId="20577"/>
        <pc:sldMkLst>
          <pc:docMk/>
          <pc:sldMk cId="1913059172" sldId="313"/>
        </pc:sldMkLst>
        <pc:spChg chg="mod ord">
          <ac:chgData name="Pantaleo  Michele" userId="819778da-a3e2-48a4-b1cb-a8e1e7585951" providerId="ADAL" clId="{1104DEF9-EB83-4165-9C3A-6A9A6BBF74F8}" dt="2025-01-09T03:10:57.537" v="2561" actId="700"/>
          <ac:spMkLst>
            <pc:docMk/>
            <pc:sldMk cId="1913059172" sldId="313"/>
            <ac:spMk id="2" creationId="{897DC2E8-6EF9-071A-7D28-922B88BAC81A}"/>
          </ac:spMkLst>
        </pc:spChg>
        <pc:spChg chg="del mod ord">
          <ac:chgData name="Pantaleo  Michele" userId="819778da-a3e2-48a4-b1cb-a8e1e7585951" providerId="ADAL" clId="{1104DEF9-EB83-4165-9C3A-6A9A6BBF74F8}" dt="2025-01-09T03:10:57.537" v="2561" actId="700"/>
          <ac:spMkLst>
            <pc:docMk/>
            <pc:sldMk cId="1913059172" sldId="313"/>
            <ac:spMk id="3" creationId="{A8289D51-32BE-473F-8160-6A4BF62A13A7}"/>
          </ac:spMkLst>
        </pc:spChg>
        <pc:spChg chg="del mod ord">
          <ac:chgData name="Pantaleo  Michele" userId="819778da-a3e2-48a4-b1cb-a8e1e7585951" providerId="ADAL" clId="{1104DEF9-EB83-4165-9C3A-6A9A6BBF74F8}" dt="2025-01-09T03:10:57.537" v="2561" actId="700"/>
          <ac:spMkLst>
            <pc:docMk/>
            <pc:sldMk cId="1913059172" sldId="313"/>
            <ac:spMk id="4" creationId="{853FD952-9705-CC5C-FFBC-F65B78ED6FBA}"/>
          </ac:spMkLst>
        </pc:spChg>
        <pc:spChg chg="del mod ord">
          <ac:chgData name="Pantaleo  Michele" userId="819778da-a3e2-48a4-b1cb-a8e1e7585951" providerId="ADAL" clId="{1104DEF9-EB83-4165-9C3A-6A9A6BBF74F8}" dt="2025-01-09T03:10:57.537" v="2561" actId="700"/>
          <ac:spMkLst>
            <pc:docMk/>
            <pc:sldMk cId="1913059172" sldId="313"/>
            <ac:spMk id="5" creationId="{E4D06748-5654-1418-5DB2-D33A60F5F4FA}"/>
          </ac:spMkLst>
        </pc:spChg>
        <pc:spChg chg="del mod ord">
          <ac:chgData name="Pantaleo  Michele" userId="819778da-a3e2-48a4-b1cb-a8e1e7585951" providerId="ADAL" clId="{1104DEF9-EB83-4165-9C3A-6A9A6BBF74F8}" dt="2025-01-09T03:10:57.537" v="2561" actId="700"/>
          <ac:spMkLst>
            <pc:docMk/>
            <pc:sldMk cId="1913059172" sldId="313"/>
            <ac:spMk id="6" creationId="{BBF856E6-FBBB-E52B-99CD-84F476B115EE}"/>
          </ac:spMkLst>
        </pc:spChg>
        <pc:spChg chg="add del mod ord">
          <ac:chgData name="Pantaleo  Michele" userId="819778da-a3e2-48a4-b1cb-a8e1e7585951" providerId="ADAL" clId="{1104DEF9-EB83-4165-9C3A-6A9A6BBF74F8}" dt="2025-01-09T03:18:17.929" v="2601" actId="478"/>
          <ac:spMkLst>
            <pc:docMk/>
            <pc:sldMk cId="1913059172" sldId="313"/>
            <ac:spMk id="7" creationId="{B8EFDC5F-EE38-C513-68A4-CCE0BCBBAABD}"/>
          </ac:spMkLst>
        </pc:spChg>
        <pc:spChg chg="add mod ord">
          <ac:chgData name="Pantaleo  Michele" userId="819778da-a3e2-48a4-b1cb-a8e1e7585951" providerId="ADAL" clId="{1104DEF9-EB83-4165-9C3A-6A9A6BBF74F8}" dt="2025-01-09T03:29:50.317" v="2875" actId="20577"/>
          <ac:spMkLst>
            <pc:docMk/>
            <pc:sldMk cId="1913059172" sldId="313"/>
            <ac:spMk id="8" creationId="{2B46ADF2-55D8-E9EB-E04B-34315FF7D004}"/>
          </ac:spMkLst>
        </pc:spChg>
        <pc:spChg chg="add del mod ord">
          <ac:chgData name="Pantaleo  Michele" userId="819778da-a3e2-48a4-b1cb-a8e1e7585951" providerId="ADAL" clId="{1104DEF9-EB83-4165-9C3A-6A9A6BBF74F8}" dt="2025-01-09T03:16:30.212" v="2591" actId="478"/>
          <ac:spMkLst>
            <pc:docMk/>
            <pc:sldMk cId="1913059172" sldId="313"/>
            <ac:spMk id="9" creationId="{B0AA2383-F32C-C3C5-5BD5-A8370B7FBF2D}"/>
          </ac:spMkLst>
        </pc:spChg>
        <pc:spChg chg="add mod ord">
          <ac:chgData name="Pantaleo  Michele" userId="819778da-a3e2-48a4-b1cb-a8e1e7585951" providerId="ADAL" clId="{1104DEF9-EB83-4165-9C3A-6A9A6BBF74F8}" dt="2025-01-09T03:11:24.961" v="2585" actId="20577"/>
          <ac:spMkLst>
            <pc:docMk/>
            <pc:sldMk cId="1913059172" sldId="313"/>
            <ac:spMk id="10" creationId="{85E61CD8-89D8-DD82-FE23-1CB4659CADA3}"/>
          </ac:spMkLst>
        </pc:spChg>
        <pc:spChg chg="add del mod ord">
          <ac:chgData name="Pantaleo  Michele" userId="819778da-a3e2-48a4-b1cb-a8e1e7585951" providerId="ADAL" clId="{1104DEF9-EB83-4165-9C3A-6A9A6BBF74F8}" dt="2025-01-09T03:19:04.185" v="2611" actId="478"/>
          <ac:spMkLst>
            <pc:docMk/>
            <pc:sldMk cId="1913059172" sldId="313"/>
            <ac:spMk id="11" creationId="{A4EF6835-2EB1-1DAE-1A84-F28A3F958A17}"/>
          </ac:spMkLst>
        </pc:spChg>
        <pc:spChg chg="add mod ord">
          <ac:chgData name="Pantaleo  Michele" userId="819778da-a3e2-48a4-b1cb-a8e1e7585951" providerId="ADAL" clId="{1104DEF9-EB83-4165-9C3A-6A9A6BBF74F8}" dt="2025-01-09T03:11:03.032" v="2567" actId="20577"/>
          <ac:spMkLst>
            <pc:docMk/>
            <pc:sldMk cId="1913059172" sldId="313"/>
            <ac:spMk id="12" creationId="{7D167223-6CD7-10C9-3967-789BF50E03ED}"/>
          </ac:spMkLst>
        </pc:spChg>
        <pc:spChg chg="add del mod">
          <ac:chgData name="Pantaleo  Michele" userId="819778da-a3e2-48a4-b1cb-a8e1e7585951" providerId="ADAL" clId="{1104DEF9-EB83-4165-9C3A-6A9A6BBF74F8}" dt="2025-01-09T03:22:42.009" v="2653" actId="478"/>
          <ac:spMkLst>
            <pc:docMk/>
            <pc:sldMk cId="1913059172" sldId="313"/>
            <ac:spMk id="14" creationId="{DB247A2B-9A69-4EEF-5F1B-7E570EA63D85}"/>
          </ac:spMkLst>
        </pc:spChg>
        <pc:spChg chg="add mod ord">
          <ac:chgData name="Pantaleo  Michele" userId="819778da-a3e2-48a4-b1cb-a8e1e7585951" providerId="ADAL" clId="{1104DEF9-EB83-4165-9C3A-6A9A6BBF74F8}" dt="2025-01-09T03:29:00.306" v="2771" actId="1035"/>
          <ac:spMkLst>
            <pc:docMk/>
            <pc:sldMk cId="1913059172" sldId="313"/>
            <ac:spMk id="15" creationId="{343319A3-E958-6F4D-95D6-047DAEEA89F3}"/>
          </ac:spMkLst>
        </pc:spChg>
        <pc:spChg chg="add del mod">
          <ac:chgData name="Pantaleo  Michele" userId="819778da-a3e2-48a4-b1cb-a8e1e7585951" providerId="ADAL" clId="{1104DEF9-EB83-4165-9C3A-6A9A6BBF74F8}" dt="2025-01-09T03:21:05.221" v="2629" actId="478"/>
          <ac:spMkLst>
            <pc:docMk/>
            <pc:sldMk cId="1913059172" sldId="313"/>
            <ac:spMk id="16" creationId="{C30E6613-6D26-9C18-CA80-D28C4A230AD0}"/>
          </ac:spMkLst>
        </pc:spChg>
        <pc:spChg chg="add mod">
          <ac:chgData name="Pantaleo  Michele" userId="819778da-a3e2-48a4-b1cb-a8e1e7585951" providerId="ADAL" clId="{1104DEF9-EB83-4165-9C3A-6A9A6BBF74F8}" dt="2025-01-09T03:29:00.306" v="2771" actId="1035"/>
          <ac:spMkLst>
            <pc:docMk/>
            <pc:sldMk cId="1913059172" sldId="313"/>
            <ac:spMk id="17" creationId="{308A3551-7873-EC31-F005-09157BA421FF}"/>
          </ac:spMkLst>
        </pc:spChg>
        <pc:spChg chg="add del mod">
          <ac:chgData name="Pantaleo  Michele" userId="819778da-a3e2-48a4-b1cb-a8e1e7585951" providerId="ADAL" clId="{1104DEF9-EB83-4165-9C3A-6A9A6BBF74F8}" dt="2025-01-09T03:26:21.553" v="2725" actId="478"/>
          <ac:spMkLst>
            <pc:docMk/>
            <pc:sldMk cId="1913059172" sldId="313"/>
            <ac:spMk id="18" creationId="{CF9665AD-F3EF-1941-4E5C-8031DFEC0F5F}"/>
          </ac:spMkLst>
        </pc:spChg>
        <pc:spChg chg="add mod">
          <ac:chgData name="Pantaleo  Michele" userId="819778da-a3e2-48a4-b1cb-a8e1e7585951" providerId="ADAL" clId="{1104DEF9-EB83-4165-9C3A-6A9A6BBF74F8}" dt="2025-01-09T03:22:45.131" v="2654"/>
          <ac:spMkLst>
            <pc:docMk/>
            <pc:sldMk cId="1913059172" sldId="313"/>
            <ac:spMk id="19" creationId="{E4DEBB70-22CE-6E17-EC8B-BCE583264749}"/>
          </ac:spMkLst>
        </pc:spChg>
        <pc:spChg chg="add mod">
          <ac:chgData name="Pantaleo  Michele" userId="819778da-a3e2-48a4-b1cb-a8e1e7585951" providerId="ADAL" clId="{1104DEF9-EB83-4165-9C3A-6A9A6BBF74F8}" dt="2025-01-09T03:22:45.346" v="2655"/>
          <ac:spMkLst>
            <pc:docMk/>
            <pc:sldMk cId="1913059172" sldId="313"/>
            <ac:spMk id="20" creationId="{3CF95E97-F578-AAB0-5428-13DC84BC8BA4}"/>
          </ac:spMkLst>
        </pc:spChg>
        <pc:spChg chg="add mod">
          <ac:chgData name="Pantaleo  Michele" userId="819778da-a3e2-48a4-b1cb-a8e1e7585951" providerId="ADAL" clId="{1104DEF9-EB83-4165-9C3A-6A9A6BBF74F8}" dt="2025-01-09T03:22:45.602" v="2656"/>
          <ac:spMkLst>
            <pc:docMk/>
            <pc:sldMk cId="1913059172" sldId="313"/>
            <ac:spMk id="21" creationId="{791D0254-3759-929F-F64E-5C230ACA7030}"/>
          </ac:spMkLst>
        </pc:spChg>
        <pc:spChg chg="add mod">
          <ac:chgData name="Pantaleo  Michele" userId="819778da-a3e2-48a4-b1cb-a8e1e7585951" providerId="ADAL" clId="{1104DEF9-EB83-4165-9C3A-6A9A6BBF74F8}" dt="2025-01-09T03:29:00.306" v="2771" actId="1035"/>
          <ac:spMkLst>
            <pc:docMk/>
            <pc:sldMk cId="1913059172" sldId="313"/>
            <ac:spMk id="22" creationId="{27614328-A565-CB0A-5394-4F2947C71472}"/>
          </ac:spMkLst>
        </pc:spChg>
        <pc:spChg chg="add del mod">
          <ac:chgData name="Pantaleo  Michele" userId="819778da-a3e2-48a4-b1cb-a8e1e7585951" providerId="ADAL" clId="{1104DEF9-EB83-4165-9C3A-6A9A6BBF74F8}" dt="2025-01-09T03:26:17.026" v="2724" actId="478"/>
          <ac:spMkLst>
            <pc:docMk/>
            <pc:sldMk cId="1913059172" sldId="313"/>
            <ac:spMk id="23" creationId="{6EB7A72F-C13E-FB31-00AF-4ED7937C50CA}"/>
          </ac:spMkLst>
        </pc:spChg>
        <pc:spChg chg="add del mod">
          <ac:chgData name="Pantaleo  Michele" userId="819778da-a3e2-48a4-b1cb-a8e1e7585951" providerId="ADAL" clId="{1104DEF9-EB83-4165-9C3A-6A9A6BBF74F8}" dt="2025-01-09T03:26:29.465" v="2728" actId="478"/>
          <ac:spMkLst>
            <pc:docMk/>
            <pc:sldMk cId="1913059172" sldId="313"/>
            <ac:spMk id="24" creationId="{BF3AD693-684C-58F7-C6A3-6109A4C38B20}"/>
          </ac:spMkLst>
        </pc:spChg>
        <pc:spChg chg="add del mod">
          <ac:chgData name="Pantaleo  Michele" userId="819778da-a3e2-48a4-b1cb-a8e1e7585951" providerId="ADAL" clId="{1104DEF9-EB83-4165-9C3A-6A9A6BBF74F8}" dt="2025-01-09T03:26:06.016" v="2718" actId="478"/>
          <ac:spMkLst>
            <pc:docMk/>
            <pc:sldMk cId="1913059172" sldId="313"/>
            <ac:spMk id="25" creationId="{6802957F-0217-C4EB-B19A-6876B0F0E084}"/>
          </ac:spMkLst>
        </pc:spChg>
        <pc:spChg chg="add del mod">
          <ac:chgData name="Pantaleo  Michele" userId="819778da-a3e2-48a4-b1cb-a8e1e7585951" providerId="ADAL" clId="{1104DEF9-EB83-4165-9C3A-6A9A6BBF74F8}" dt="2025-01-09T03:26:14.105" v="2722" actId="478"/>
          <ac:spMkLst>
            <pc:docMk/>
            <pc:sldMk cId="1913059172" sldId="313"/>
            <ac:spMk id="26" creationId="{9696C00B-5523-6A9A-B023-6FB3E8C089E5}"/>
          </ac:spMkLst>
        </pc:spChg>
        <pc:spChg chg="add del mod">
          <ac:chgData name="Pantaleo  Michele" userId="819778da-a3e2-48a4-b1cb-a8e1e7585951" providerId="ADAL" clId="{1104DEF9-EB83-4165-9C3A-6A9A6BBF74F8}" dt="2025-01-09T03:26:30.108" v="2729" actId="478"/>
          <ac:spMkLst>
            <pc:docMk/>
            <pc:sldMk cId="1913059172" sldId="313"/>
            <ac:spMk id="27" creationId="{38AB372D-0CB3-63DC-2AFF-7619BB2A9D79}"/>
          </ac:spMkLst>
        </pc:spChg>
        <pc:spChg chg="add del mod">
          <ac:chgData name="Pantaleo  Michele" userId="819778da-a3e2-48a4-b1cb-a8e1e7585951" providerId="ADAL" clId="{1104DEF9-EB83-4165-9C3A-6A9A6BBF74F8}" dt="2025-01-09T03:26:14.851" v="2723" actId="478"/>
          <ac:spMkLst>
            <pc:docMk/>
            <pc:sldMk cId="1913059172" sldId="313"/>
            <ac:spMk id="28" creationId="{E7E784D0-450E-2808-5B26-CD815900B2D1}"/>
          </ac:spMkLst>
        </pc:spChg>
        <pc:spChg chg="add del mod">
          <ac:chgData name="Pantaleo  Michele" userId="819778da-a3e2-48a4-b1cb-a8e1e7585951" providerId="ADAL" clId="{1104DEF9-EB83-4165-9C3A-6A9A6BBF74F8}" dt="2025-01-09T03:25:17.407" v="2703" actId="478"/>
          <ac:spMkLst>
            <pc:docMk/>
            <pc:sldMk cId="1913059172" sldId="313"/>
            <ac:spMk id="29" creationId="{B67DB365-D84A-9EF9-2545-EA2408F76A19}"/>
          </ac:spMkLst>
        </pc:spChg>
        <pc:spChg chg="add del mod">
          <ac:chgData name="Pantaleo  Michele" userId="819778da-a3e2-48a4-b1cb-a8e1e7585951" providerId="ADAL" clId="{1104DEF9-EB83-4165-9C3A-6A9A6BBF74F8}" dt="2025-01-09T03:26:32.672" v="2730" actId="478"/>
          <ac:spMkLst>
            <pc:docMk/>
            <pc:sldMk cId="1913059172" sldId="313"/>
            <ac:spMk id="30" creationId="{3B3B6FAE-01C6-1503-72A5-2F97BB3F2966}"/>
          </ac:spMkLst>
        </pc:spChg>
        <pc:spChg chg="add del mod">
          <ac:chgData name="Pantaleo  Michele" userId="819778da-a3e2-48a4-b1cb-a8e1e7585951" providerId="ADAL" clId="{1104DEF9-EB83-4165-9C3A-6A9A6BBF74F8}" dt="2025-01-09T03:26:04.921" v="2717" actId="478"/>
          <ac:spMkLst>
            <pc:docMk/>
            <pc:sldMk cId="1913059172" sldId="313"/>
            <ac:spMk id="31" creationId="{634917AD-27BD-C7DA-F37C-AF21A06A8940}"/>
          </ac:spMkLst>
        </pc:spChg>
        <pc:spChg chg="add del">
          <ac:chgData name="Pantaleo  Michele" userId="819778da-a3e2-48a4-b1cb-a8e1e7585951" providerId="ADAL" clId="{1104DEF9-EB83-4165-9C3A-6A9A6BBF74F8}" dt="2025-01-09T03:25:55.964" v="2713" actId="478"/>
          <ac:spMkLst>
            <pc:docMk/>
            <pc:sldMk cId="1913059172" sldId="313"/>
            <ac:spMk id="32" creationId="{11027BCB-0F75-8E77-9CED-D5FEF079E40A}"/>
          </ac:spMkLst>
        </pc:spChg>
        <pc:spChg chg="add mod">
          <ac:chgData name="Pantaleo  Michele" userId="819778da-a3e2-48a4-b1cb-a8e1e7585951" providerId="ADAL" clId="{1104DEF9-EB83-4165-9C3A-6A9A6BBF74F8}" dt="2025-01-09T03:29:00.306" v="2771" actId="1035"/>
          <ac:spMkLst>
            <pc:docMk/>
            <pc:sldMk cId="1913059172" sldId="313"/>
            <ac:spMk id="33" creationId="{BA324E55-6303-0F1C-C446-7C4DB2885A90}"/>
          </ac:spMkLst>
        </pc:spChg>
        <pc:spChg chg="add mod">
          <ac:chgData name="Pantaleo  Michele" userId="819778da-a3e2-48a4-b1cb-a8e1e7585951" providerId="ADAL" clId="{1104DEF9-EB83-4165-9C3A-6A9A6BBF74F8}" dt="2025-01-09T03:29:00.306" v="2771" actId="1035"/>
          <ac:spMkLst>
            <pc:docMk/>
            <pc:sldMk cId="1913059172" sldId="313"/>
            <ac:spMk id="34" creationId="{28A77E6B-8915-07B9-BD12-B46623B8BA3B}"/>
          </ac:spMkLst>
        </pc:spChg>
        <pc:spChg chg="add mod">
          <ac:chgData name="Pantaleo  Michele" userId="819778da-a3e2-48a4-b1cb-a8e1e7585951" providerId="ADAL" clId="{1104DEF9-EB83-4165-9C3A-6A9A6BBF74F8}" dt="2025-01-09T03:30:47.446" v="2877" actId="1076"/>
          <ac:spMkLst>
            <pc:docMk/>
            <pc:sldMk cId="1913059172" sldId="313"/>
            <ac:spMk id="35" creationId="{A70AB52B-B027-2D47-04F9-F7CAC881B338}"/>
          </ac:spMkLst>
        </pc:spChg>
        <pc:spChg chg="add mod">
          <ac:chgData name="Pantaleo  Michele" userId="819778da-a3e2-48a4-b1cb-a8e1e7585951" providerId="ADAL" clId="{1104DEF9-EB83-4165-9C3A-6A9A6BBF74F8}" dt="2025-01-09T03:29:00.306" v="2771" actId="1035"/>
          <ac:spMkLst>
            <pc:docMk/>
            <pc:sldMk cId="1913059172" sldId="313"/>
            <ac:spMk id="36" creationId="{E2D4FF8F-EAFA-2A07-E3B8-27B333E4B870}"/>
          </ac:spMkLst>
        </pc:spChg>
        <pc:spChg chg="add mod">
          <ac:chgData name="Pantaleo  Michele" userId="819778da-a3e2-48a4-b1cb-a8e1e7585951" providerId="ADAL" clId="{1104DEF9-EB83-4165-9C3A-6A9A6BBF74F8}" dt="2025-01-09T03:30:45.670" v="2876" actId="1076"/>
          <ac:spMkLst>
            <pc:docMk/>
            <pc:sldMk cId="1913059172" sldId="313"/>
            <ac:spMk id="37" creationId="{0241CC15-92C2-334B-5191-9704EC87DFDF}"/>
          </ac:spMkLst>
        </pc:spChg>
        <pc:spChg chg="add mod">
          <ac:chgData name="Pantaleo  Michele" userId="819778da-a3e2-48a4-b1cb-a8e1e7585951" providerId="ADAL" clId="{1104DEF9-EB83-4165-9C3A-6A9A6BBF74F8}" dt="2025-01-09T03:29:00.306" v="2771" actId="1035"/>
          <ac:spMkLst>
            <pc:docMk/>
            <pc:sldMk cId="1913059172" sldId="313"/>
            <ac:spMk id="38" creationId="{2DE3ADEC-5CE6-C9A2-4A6E-55C148E9729B}"/>
          </ac:spMkLst>
        </pc:spChg>
        <pc:spChg chg="add mod">
          <ac:chgData name="Pantaleo  Michele" userId="819778da-a3e2-48a4-b1cb-a8e1e7585951" providerId="ADAL" clId="{1104DEF9-EB83-4165-9C3A-6A9A6BBF74F8}" dt="2025-01-09T03:29:00.306" v="2771" actId="1035"/>
          <ac:spMkLst>
            <pc:docMk/>
            <pc:sldMk cId="1913059172" sldId="313"/>
            <ac:spMk id="39" creationId="{63AD9913-61C5-78A4-C0CD-767B34113898}"/>
          </ac:spMkLst>
        </pc:spChg>
        <pc:spChg chg="add mod">
          <ac:chgData name="Pantaleo  Michele" userId="819778da-a3e2-48a4-b1cb-a8e1e7585951" providerId="ADAL" clId="{1104DEF9-EB83-4165-9C3A-6A9A6BBF74F8}" dt="2025-01-09T03:29:00.306" v="2771" actId="1035"/>
          <ac:spMkLst>
            <pc:docMk/>
            <pc:sldMk cId="1913059172" sldId="313"/>
            <ac:spMk id="40" creationId="{4B138D27-6A1B-F959-6432-C4DA9D9A4048}"/>
          </ac:spMkLst>
        </pc:spChg>
        <pc:spChg chg="add mod">
          <ac:chgData name="Pantaleo  Michele" userId="819778da-a3e2-48a4-b1cb-a8e1e7585951" providerId="ADAL" clId="{1104DEF9-EB83-4165-9C3A-6A9A6BBF74F8}" dt="2025-01-09T03:29:00.306" v="2771" actId="1035"/>
          <ac:spMkLst>
            <pc:docMk/>
            <pc:sldMk cId="1913059172" sldId="313"/>
            <ac:spMk id="41" creationId="{3C28BFA4-4C92-2099-94F3-280F13BE188D}"/>
          </ac:spMkLst>
        </pc:spChg>
        <pc:spChg chg="add mod">
          <ac:chgData name="Pantaleo  Michele" userId="819778da-a3e2-48a4-b1cb-a8e1e7585951" providerId="ADAL" clId="{1104DEF9-EB83-4165-9C3A-6A9A6BBF74F8}" dt="2025-01-09T03:29:00.306" v="2771" actId="1035"/>
          <ac:spMkLst>
            <pc:docMk/>
            <pc:sldMk cId="1913059172" sldId="313"/>
            <ac:spMk id="42" creationId="{38962201-F048-7047-406A-593D7E27B1E6}"/>
          </ac:spMkLst>
        </pc:spChg>
        <pc:spChg chg="add mod">
          <ac:chgData name="Pantaleo  Michele" userId="819778da-a3e2-48a4-b1cb-a8e1e7585951" providerId="ADAL" clId="{1104DEF9-EB83-4165-9C3A-6A9A6BBF74F8}" dt="2025-01-09T03:29:00.306" v="2771" actId="1035"/>
          <ac:spMkLst>
            <pc:docMk/>
            <pc:sldMk cId="1913059172" sldId="313"/>
            <ac:spMk id="43" creationId="{24E66BF2-E0A9-0050-5635-1DD5729B0315}"/>
          </ac:spMkLst>
        </pc:spChg>
        <pc:spChg chg="add mod">
          <ac:chgData name="Pantaleo  Michele" userId="819778da-a3e2-48a4-b1cb-a8e1e7585951" providerId="ADAL" clId="{1104DEF9-EB83-4165-9C3A-6A9A6BBF74F8}" dt="2025-01-09T03:29:00.306" v="2771" actId="1035"/>
          <ac:spMkLst>
            <pc:docMk/>
            <pc:sldMk cId="1913059172" sldId="313"/>
            <ac:spMk id="44" creationId="{C83B6C7D-8E4C-DC2E-98D4-0CEAA503D8F6}"/>
          </ac:spMkLst>
        </pc:spChg>
        <pc:picChg chg="add mod">
          <ac:chgData name="Pantaleo  Michele" userId="819778da-a3e2-48a4-b1cb-a8e1e7585951" providerId="ADAL" clId="{1104DEF9-EB83-4165-9C3A-6A9A6BBF74F8}" dt="2025-01-09T03:19:11.823" v="2613" actId="1076"/>
          <ac:picMkLst>
            <pc:docMk/>
            <pc:sldMk cId="1913059172" sldId="313"/>
            <ac:picMk id="13" creationId="{401B8D26-AA54-C83A-CD37-2A9798132361}"/>
          </ac:picMkLst>
        </pc:picChg>
        <pc:picChg chg="add del mod">
          <ac:chgData name="Pantaleo  Michele" userId="819778da-a3e2-48a4-b1cb-a8e1e7585951" providerId="ADAL" clId="{1104DEF9-EB83-4165-9C3A-6A9A6BBF74F8}" dt="2025-01-09T03:19:50.089" v="2616" actId="478"/>
          <ac:picMkLst>
            <pc:docMk/>
            <pc:sldMk cId="1913059172" sldId="313"/>
            <ac:picMk id="2050" creationId="{8514CF10-7956-15D5-67AF-746E742CE57F}"/>
          </ac:picMkLst>
        </pc:picChg>
        <pc:picChg chg="add mod">
          <ac:chgData name="Pantaleo  Michele" userId="819778da-a3e2-48a4-b1cb-a8e1e7585951" providerId="ADAL" clId="{1104DEF9-EB83-4165-9C3A-6A9A6BBF74F8}" dt="2025-01-09T03:19:32.440" v="2615" actId="1076"/>
          <ac:picMkLst>
            <pc:docMk/>
            <pc:sldMk cId="1913059172" sldId="313"/>
            <ac:picMk id="2052" creationId="{0E4A4718-A840-FEFC-11D7-E26E751B3A0F}"/>
          </ac:picMkLst>
        </pc:picChg>
      </pc:sldChg>
      <pc:sldChg chg="addSp delSp modSp del mod modTransition modClrScheme chgLayout">
        <pc:chgData name="Pantaleo  Michele" userId="819778da-a3e2-48a4-b1cb-a8e1e7585951" providerId="ADAL" clId="{1104DEF9-EB83-4165-9C3A-6A9A6BBF74F8}" dt="2025-01-09T03:01:25.008" v="2339" actId="47"/>
        <pc:sldMkLst>
          <pc:docMk/>
          <pc:sldMk cId="2021191337" sldId="313"/>
        </pc:sldMkLst>
        <pc:spChg chg="mod ord">
          <ac:chgData name="Pantaleo  Michele" userId="819778da-a3e2-48a4-b1cb-a8e1e7585951" providerId="ADAL" clId="{1104DEF9-EB83-4165-9C3A-6A9A6BBF74F8}" dt="2025-01-09T03:01:21.498" v="2338" actId="20577"/>
          <ac:spMkLst>
            <pc:docMk/>
            <pc:sldMk cId="2021191337" sldId="313"/>
            <ac:spMk id="2" creationId="{00000000-0000-0000-0000-000000000000}"/>
          </ac:spMkLst>
        </pc:spChg>
        <pc:spChg chg="del mod ord">
          <ac:chgData name="Pantaleo  Michele" userId="819778da-a3e2-48a4-b1cb-a8e1e7585951" providerId="ADAL" clId="{1104DEF9-EB83-4165-9C3A-6A9A6BBF74F8}" dt="2025-01-09T03:01:17.041" v="2334" actId="700"/>
          <ac:spMkLst>
            <pc:docMk/>
            <pc:sldMk cId="2021191337" sldId="313"/>
            <ac:spMk id="3" creationId="{00000000-0000-0000-0000-000000000000}"/>
          </ac:spMkLst>
        </pc:spChg>
        <pc:spChg chg="add mod ord">
          <ac:chgData name="Pantaleo  Michele" userId="819778da-a3e2-48a4-b1cb-a8e1e7585951" providerId="ADAL" clId="{1104DEF9-EB83-4165-9C3A-6A9A6BBF74F8}" dt="2025-01-09T03:01:17.041" v="2334" actId="700"/>
          <ac:spMkLst>
            <pc:docMk/>
            <pc:sldMk cId="2021191337" sldId="313"/>
            <ac:spMk id="4" creationId="{134FF55B-4FA3-849B-4D98-9AC92ECB7A18}"/>
          </ac:spMkLst>
        </pc:spChg>
        <pc:spChg chg="add mod ord">
          <ac:chgData name="Pantaleo  Michele" userId="819778da-a3e2-48a4-b1cb-a8e1e7585951" providerId="ADAL" clId="{1104DEF9-EB83-4165-9C3A-6A9A6BBF74F8}" dt="2025-01-09T03:01:17.073" v="2336" actId="27636"/>
          <ac:spMkLst>
            <pc:docMk/>
            <pc:sldMk cId="2021191337" sldId="313"/>
            <ac:spMk id="5" creationId="{213402D3-1EA5-E992-0659-3A7A6CEE417B}"/>
          </ac:spMkLst>
        </pc:spChg>
        <pc:spChg chg="add mod ord">
          <ac:chgData name="Pantaleo  Michele" userId="819778da-a3e2-48a4-b1cb-a8e1e7585951" providerId="ADAL" clId="{1104DEF9-EB83-4165-9C3A-6A9A6BBF74F8}" dt="2025-01-09T03:01:17.041" v="2334" actId="700"/>
          <ac:spMkLst>
            <pc:docMk/>
            <pc:sldMk cId="2021191337" sldId="313"/>
            <ac:spMk id="6" creationId="{B3508C25-CC88-1293-95E5-D844C7118D17}"/>
          </ac:spMkLst>
        </pc:spChg>
        <pc:spChg chg="add mod ord">
          <ac:chgData name="Pantaleo  Michele" userId="819778da-a3e2-48a4-b1cb-a8e1e7585951" providerId="ADAL" clId="{1104DEF9-EB83-4165-9C3A-6A9A6BBF74F8}" dt="2025-01-09T03:01:17.073" v="2335" actId="27636"/>
          <ac:spMkLst>
            <pc:docMk/>
            <pc:sldMk cId="2021191337" sldId="313"/>
            <ac:spMk id="7" creationId="{3C6884E4-FFC4-F392-A997-02F519CB76B9}"/>
          </ac:spMkLst>
        </pc:spChg>
      </pc:sldChg>
      <pc:sldChg chg="addSp delSp modSp new add del mod">
        <pc:chgData name="Pantaleo  Michele" userId="819778da-a3e2-48a4-b1cb-a8e1e7585951" providerId="ADAL" clId="{1104DEF9-EB83-4165-9C3A-6A9A6BBF74F8}" dt="2025-01-09T05:20:33.662" v="6111" actId="1076"/>
        <pc:sldMkLst>
          <pc:docMk/>
          <pc:sldMk cId="2902659752" sldId="314"/>
        </pc:sldMkLst>
        <pc:spChg chg="mod">
          <ac:chgData name="Pantaleo  Michele" userId="819778da-a3e2-48a4-b1cb-a8e1e7585951" providerId="ADAL" clId="{1104DEF9-EB83-4165-9C3A-6A9A6BBF74F8}" dt="2025-01-09T03:48:35.112" v="3283" actId="20577"/>
          <ac:spMkLst>
            <pc:docMk/>
            <pc:sldMk cId="2902659752" sldId="314"/>
            <ac:spMk id="2" creationId="{8087E38D-ED50-733A-AF93-3CDB2E8274DF}"/>
          </ac:spMkLst>
        </pc:spChg>
        <pc:spChg chg="del">
          <ac:chgData name="Pantaleo  Michele" userId="819778da-a3e2-48a4-b1cb-a8e1e7585951" providerId="ADAL" clId="{1104DEF9-EB83-4165-9C3A-6A9A6BBF74F8}" dt="2025-01-09T03:44:30.637" v="3149" actId="478"/>
          <ac:spMkLst>
            <pc:docMk/>
            <pc:sldMk cId="2902659752" sldId="314"/>
            <ac:spMk id="3" creationId="{C73B8121-A5F8-9D52-76C4-387C48417B68}"/>
          </ac:spMkLst>
        </pc:spChg>
        <pc:spChg chg="mod">
          <ac:chgData name="Pantaleo  Michele" userId="819778da-a3e2-48a4-b1cb-a8e1e7585951" providerId="ADAL" clId="{1104DEF9-EB83-4165-9C3A-6A9A6BBF74F8}" dt="2025-01-09T05:20:08.532" v="6100"/>
          <ac:spMkLst>
            <pc:docMk/>
            <pc:sldMk cId="2902659752" sldId="314"/>
            <ac:spMk id="4" creationId="{10D78419-149E-88B0-76CA-8274719AE840}"/>
          </ac:spMkLst>
        </pc:spChg>
        <pc:spChg chg="del">
          <ac:chgData name="Pantaleo  Michele" userId="819778da-a3e2-48a4-b1cb-a8e1e7585951" providerId="ADAL" clId="{1104DEF9-EB83-4165-9C3A-6A9A6BBF74F8}" dt="2025-01-09T03:47:24.169" v="3201" actId="478"/>
          <ac:spMkLst>
            <pc:docMk/>
            <pc:sldMk cId="2902659752" sldId="314"/>
            <ac:spMk id="5" creationId="{9283FFC8-C3CE-8C16-CB21-4402EE35387B}"/>
          </ac:spMkLst>
        </pc:spChg>
        <pc:spChg chg="mod">
          <ac:chgData name="Pantaleo  Michele" userId="819778da-a3e2-48a4-b1cb-a8e1e7585951" providerId="ADAL" clId="{1104DEF9-EB83-4165-9C3A-6A9A6BBF74F8}" dt="2025-01-09T05:20:06.670" v="6099" actId="27636"/>
          <ac:spMkLst>
            <pc:docMk/>
            <pc:sldMk cId="2902659752" sldId="314"/>
            <ac:spMk id="6" creationId="{62D483C4-7519-BF29-7AD7-2E288F6B4822}"/>
          </ac:spMkLst>
        </pc:spChg>
        <pc:spChg chg="add del">
          <ac:chgData name="Pantaleo  Michele" userId="819778da-a3e2-48a4-b1cb-a8e1e7585951" providerId="ADAL" clId="{1104DEF9-EB83-4165-9C3A-6A9A6BBF74F8}" dt="2025-01-09T03:44:23.933" v="3145" actId="478"/>
          <ac:spMkLst>
            <pc:docMk/>
            <pc:sldMk cId="2902659752" sldId="314"/>
            <ac:spMk id="7" creationId="{3B98F921-45B1-7553-328F-23AE555EF627}"/>
          </ac:spMkLst>
        </pc:spChg>
        <pc:spChg chg="mod">
          <ac:chgData name="Pantaleo  Michele" userId="819778da-a3e2-48a4-b1cb-a8e1e7585951" providerId="ADAL" clId="{1104DEF9-EB83-4165-9C3A-6A9A6BBF74F8}" dt="2025-01-09T03:49:00.394" v="3288" actId="20577"/>
          <ac:spMkLst>
            <pc:docMk/>
            <pc:sldMk cId="2902659752" sldId="314"/>
            <ac:spMk id="8" creationId="{8FAB203E-4864-BAF1-12B3-BF8E8D623A0A}"/>
          </ac:spMkLst>
        </pc:spChg>
        <pc:spChg chg="add del mod">
          <ac:chgData name="Pantaleo  Michele" userId="819778da-a3e2-48a4-b1cb-a8e1e7585951" providerId="ADAL" clId="{1104DEF9-EB83-4165-9C3A-6A9A6BBF74F8}" dt="2025-01-09T03:48:29.198" v="3272" actId="478"/>
          <ac:spMkLst>
            <pc:docMk/>
            <pc:sldMk cId="2902659752" sldId="314"/>
            <ac:spMk id="13" creationId="{7381FED6-87BE-5389-6C2B-4B05CC90B818}"/>
          </ac:spMkLst>
        </pc:spChg>
        <pc:picChg chg="add mod">
          <ac:chgData name="Pantaleo  Michele" userId="819778da-a3e2-48a4-b1cb-a8e1e7585951" providerId="ADAL" clId="{1104DEF9-EB83-4165-9C3A-6A9A6BBF74F8}" dt="2025-01-09T03:41:13.371" v="3117"/>
          <ac:picMkLst>
            <pc:docMk/>
            <pc:sldMk cId="2902659752" sldId="314"/>
            <ac:picMk id="9" creationId="{F4679150-DCC8-88DD-3AB0-6C94385EABDF}"/>
          </ac:picMkLst>
        </pc:picChg>
        <pc:picChg chg="add mod">
          <ac:chgData name="Pantaleo  Michele" userId="819778da-a3e2-48a4-b1cb-a8e1e7585951" providerId="ADAL" clId="{1104DEF9-EB83-4165-9C3A-6A9A6BBF74F8}" dt="2025-01-09T05:20:24.983" v="6106" actId="1076"/>
          <ac:picMkLst>
            <pc:docMk/>
            <pc:sldMk cId="2902659752" sldId="314"/>
            <ac:picMk id="10" creationId="{139128FB-2046-25DC-F4FC-8BC3606FFE3B}"/>
          </ac:picMkLst>
        </pc:picChg>
        <pc:picChg chg="add mod">
          <ac:chgData name="Pantaleo  Michele" userId="819778da-a3e2-48a4-b1cb-a8e1e7585951" providerId="ADAL" clId="{1104DEF9-EB83-4165-9C3A-6A9A6BBF74F8}" dt="2025-01-09T05:20:29.894" v="6109" actId="1076"/>
          <ac:picMkLst>
            <pc:docMk/>
            <pc:sldMk cId="2902659752" sldId="314"/>
            <ac:picMk id="11" creationId="{F790BC90-73E4-3F82-7C8D-242CCC5C2CB1}"/>
          </ac:picMkLst>
        </pc:picChg>
        <pc:picChg chg="add mod">
          <ac:chgData name="Pantaleo  Michele" userId="819778da-a3e2-48a4-b1cb-a8e1e7585951" providerId="ADAL" clId="{1104DEF9-EB83-4165-9C3A-6A9A6BBF74F8}" dt="2025-01-09T05:20:33.662" v="6111" actId="1076"/>
          <ac:picMkLst>
            <pc:docMk/>
            <pc:sldMk cId="2902659752" sldId="314"/>
            <ac:picMk id="12" creationId="{B2B598C6-B715-865F-F8A9-E543A457C143}"/>
          </ac:picMkLst>
        </pc:picChg>
      </pc:sldChg>
      <pc:sldChg chg="addSp delSp modSp new del mod modTransition modClrScheme chgLayout">
        <pc:chgData name="Pantaleo  Michele" userId="819778da-a3e2-48a4-b1cb-a8e1e7585951" providerId="ADAL" clId="{1104DEF9-EB83-4165-9C3A-6A9A6BBF74F8}" dt="2025-01-09T02:52:41.101" v="2231" actId="47"/>
        <pc:sldMkLst>
          <pc:docMk/>
          <pc:sldMk cId="3349141429" sldId="314"/>
        </pc:sldMkLst>
        <pc:spChg chg="del mod">
          <ac:chgData name="Pantaleo  Michele" userId="819778da-a3e2-48a4-b1cb-a8e1e7585951" providerId="ADAL" clId="{1104DEF9-EB83-4165-9C3A-6A9A6BBF74F8}" dt="2025-01-09T01:56:07.333" v="1006" actId="478"/>
          <ac:spMkLst>
            <pc:docMk/>
            <pc:sldMk cId="3349141429" sldId="314"/>
            <ac:spMk id="2" creationId="{67014E75-CBCB-8661-EDBA-849D20EA1B4E}"/>
          </ac:spMkLst>
        </pc:spChg>
        <pc:spChg chg="del">
          <ac:chgData name="Pantaleo  Michele" userId="819778da-a3e2-48a4-b1cb-a8e1e7585951" providerId="ADAL" clId="{1104DEF9-EB83-4165-9C3A-6A9A6BBF74F8}" dt="2025-01-09T02:01:28.828" v="1101" actId="478"/>
          <ac:spMkLst>
            <pc:docMk/>
            <pc:sldMk cId="3349141429" sldId="314"/>
            <ac:spMk id="3" creationId="{82EDAC9A-CF36-C556-4C25-34E0509D48DB}"/>
          </ac:spMkLst>
        </pc:spChg>
        <pc:spChg chg="add mod ord">
          <ac:chgData name="Pantaleo  Michele" userId="819778da-a3e2-48a4-b1cb-a8e1e7585951" providerId="ADAL" clId="{1104DEF9-EB83-4165-9C3A-6A9A6BBF74F8}" dt="2025-01-09T02:24:21.675" v="1559" actId="700"/>
          <ac:spMkLst>
            <pc:docMk/>
            <pc:sldMk cId="3349141429" sldId="314"/>
            <ac:spMk id="5" creationId="{996D48B3-597F-DBBE-5059-89BEEF992B6E}"/>
          </ac:spMkLst>
        </pc:spChg>
      </pc:sldChg>
      <pc:sldChg chg="addSp delSp modSp add del mod modClrScheme chgLayout">
        <pc:chgData name="Pantaleo  Michele" userId="819778da-a3e2-48a4-b1cb-a8e1e7585951" providerId="ADAL" clId="{1104DEF9-EB83-4165-9C3A-6A9A6BBF74F8}" dt="2025-01-09T03:54:48.952" v="3672" actId="47"/>
        <pc:sldMkLst>
          <pc:docMk/>
          <pc:sldMk cId="2451404967" sldId="315"/>
        </pc:sldMkLst>
        <pc:spChg chg="mod ord">
          <ac:chgData name="Pantaleo  Michele" userId="819778da-a3e2-48a4-b1cb-a8e1e7585951" providerId="ADAL" clId="{1104DEF9-EB83-4165-9C3A-6A9A6BBF74F8}" dt="2025-01-09T03:51:26.172" v="3380" actId="20577"/>
          <ac:spMkLst>
            <pc:docMk/>
            <pc:sldMk cId="2451404967" sldId="315"/>
            <ac:spMk id="2" creationId="{8F926027-F64C-CE63-EADB-36A631228D9E}"/>
          </ac:spMkLst>
        </pc:spChg>
        <pc:spChg chg="mod ord">
          <ac:chgData name="Pantaleo  Michele" userId="819778da-a3e2-48a4-b1cb-a8e1e7585951" providerId="ADAL" clId="{1104DEF9-EB83-4165-9C3A-6A9A6BBF74F8}" dt="2025-01-09T03:51:06.578" v="3367" actId="20577"/>
          <ac:spMkLst>
            <pc:docMk/>
            <pc:sldMk cId="2451404967" sldId="315"/>
            <ac:spMk id="4" creationId="{96523B40-5930-7451-7EE7-7C4FFDD1E438}"/>
          </ac:spMkLst>
        </pc:spChg>
        <pc:spChg chg="add del mod">
          <ac:chgData name="Pantaleo  Michele" userId="819778da-a3e2-48a4-b1cb-a8e1e7585951" providerId="ADAL" clId="{1104DEF9-EB83-4165-9C3A-6A9A6BBF74F8}" dt="2025-01-09T03:50:48.269" v="3350" actId="478"/>
          <ac:spMkLst>
            <pc:docMk/>
            <pc:sldMk cId="2451404967" sldId="315"/>
            <ac:spMk id="5" creationId="{A8C4A410-AA5E-7CE3-0100-F6750E2A92FF}"/>
          </ac:spMkLst>
        </pc:spChg>
        <pc:spChg chg="del mod">
          <ac:chgData name="Pantaleo  Michele" userId="819778da-a3e2-48a4-b1cb-a8e1e7585951" providerId="ADAL" clId="{1104DEF9-EB83-4165-9C3A-6A9A6BBF74F8}" dt="2025-01-09T03:50:46.463" v="3348" actId="478"/>
          <ac:spMkLst>
            <pc:docMk/>
            <pc:sldMk cId="2451404967" sldId="315"/>
            <ac:spMk id="6" creationId="{954B9412-B5E8-73C0-8925-499C6FB984D5}"/>
          </ac:spMkLst>
        </pc:spChg>
        <pc:spChg chg="add mod ord">
          <ac:chgData name="Pantaleo  Michele" userId="819778da-a3e2-48a4-b1cb-a8e1e7585951" providerId="ADAL" clId="{1104DEF9-EB83-4165-9C3A-6A9A6BBF74F8}" dt="2025-01-09T03:50:56.525" v="3352" actId="700"/>
          <ac:spMkLst>
            <pc:docMk/>
            <pc:sldMk cId="2451404967" sldId="315"/>
            <ac:spMk id="7" creationId="{36754211-FCD2-48DC-E8E0-56AE9BCAEFD5}"/>
          </ac:spMkLst>
        </pc:spChg>
        <pc:spChg chg="mod ord">
          <ac:chgData name="Pantaleo  Michele" userId="819778da-a3e2-48a4-b1cb-a8e1e7585951" providerId="ADAL" clId="{1104DEF9-EB83-4165-9C3A-6A9A6BBF74F8}" dt="2025-01-09T03:51:45.327" v="3397" actId="27636"/>
          <ac:spMkLst>
            <pc:docMk/>
            <pc:sldMk cId="2451404967" sldId="315"/>
            <ac:spMk id="8" creationId="{D757BC40-5B81-2E74-0682-0F2E005E5ACD}"/>
          </ac:spMkLst>
        </pc:spChg>
        <pc:spChg chg="add mod ord">
          <ac:chgData name="Pantaleo  Michele" userId="819778da-a3e2-48a4-b1cb-a8e1e7585951" providerId="ADAL" clId="{1104DEF9-EB83-4165-9C3A-6A9A6BBF74F8}" dt="2025-01-09T03:50:56.525" v="3352" actId="700"/>
          <ac:spMkLst>
            <pc:docMk/>
            <pc:sldMk cId="2451404967" sldId="315"/>
            <ac:spMk id="9" creationId="{A2DA0E85-8A13-ACF4-D9A5-2D680ED17869}"/>
          </ac:spMkLst>
        </pc:spChg>
        <pc:picChg chg="add del">
          <ac:chgData name="Pantaleo  Michele" userId="819778da-a3e2-48a4-b1cb-a8e1e7585951" providerId="ADAL" clId="{1104DEF9-EB83-4165-9C3A-6A9A6BBF74F8}" dt="2025-01-09T03:50:59.573" v="3354" actId="478"/>
          <ac:picMkLst>
            <pc:docMk/>
            <pc:sldMk cId="2451404967" sldId="315"/>
            <ac:picMk id="10" creationId="{32B417EC-8108-4DC1-3435-24A979A048DC}"/>
          </ac:picMkLst>
        </pc:picChg>
        <pc:picChg chg="add del">
          <ac:chgData name="Pantaleo  Michele" userId="819778da-a3e2-48a4-b1cb-a8e1e7585951" providerId="ADAL" clId="{1104DEF9-EB83-4165-9C3A-6A9A6BBF74F8}" dt="2025-01-09T03:50:58.611" v="3353" actId="478"/>
          <ac:picMkLst>
            <pc:docMk/>
            <pc:sldMk cId="2451404967" sldId="315"/>
            <ac:picMk id="11" creationId="{C8C4A316-BCDD-B18C-E6E4-DE67C869FDD5}"/>
          </ac:picMkLst>
        </pc:picChg>
        <pc:picChg chg="del">
          <ac:chgData name="Pantaleo  Michele" userId="819778da-a3e2-48a4-b1cb-a8e1e7585951" providerId="ADAL" clId="{1104DEF9-EB83-4165-9C3A-6A9A6BBF74F8}" dt="2025-01-09T03:50:50.026" v="3351" actId="478"/>
          <ac:picMkLst>
            <pc:docMk/>
            <pc:sldMk cId="2451404967" sldId="315"/>
            <ac:picMk id="12" creationId="{FB34B854-45C7-B9DA-A47F-A3D0D6FE0F1D}"/>
          </ac:picMkLst>
        </pc:picChg>
      </pc:sldChg>
      <pc:sldChg chg="new del">
        <pc:chgData name="Pantaleo  Michele" userId="819778da-a3e2-48a4-b1cb-a8e1e7585951" providerId="ADAL" clId="{1104DEF9-EB83-4165-9C3A-6A9A6BBF74F8}" dt="2025-01-09T03:54:14.119" v="3637" actId="47"/>
        <pc:sldMkLst>
          <pc:docMk/>
          <pc:sldMk cId="1634288646" sldId="316"/>
        </pc:sldMkLst>
      </pc:sldChg>
      <pc:sldChg chg="modSp new del mod ord">
        <pc:chgData name="Pantaleo  Michele" userId="819778da-a3e2-48a4-b1cb-a8e1e7585951" providerId="ADAL" clId="{1104DEF9-EB83-4165-9C3A-6A9A6BBF74F8}" dt="2025-01-09T04:16:55.969" v="3739" actId="47"/>
        <pc:sldMkLst>
          <pc:docMk/>
          <pc:sldMk cId="2037048889" sldId="316"/>
        </pc:sldMkLst>
        <pc:spChg chg="mod">
          <ac:chgData name="Pantaleo  Michele" userId="819778da-a3e2-48a4-b1cb-a8e1e7585951" providerId="ADAL" clId="{1104DEF9-EB83-4165-9C3A-6A9A6BBF74F8}" dt="2025-01-09T04:10:25.210" v="3674" actId="20577"/>
          <ac:spMkLst>
            <pc:docMk/>
            <pc:sldMk cId="2037048889" sldId="316"/>
            <ac:spMk id="2" creationId="{92B3F584-D266-2BAA-2F7D-3F77ECE82622}"/>
          </ac:spMkLst>
        </pc:spChg>
      </pc:sldChg>
      <pc:sldChg chg="addSp delSp modSp add del mod ord">
        <pc:chgData name="Pantaleo  Michele" userId="819778da-a3e2-48a4-b1cb-a8e1e7585951" providerId="ADAL" clId="{1104DEF9-EB83-4165-9C3A-6A9A6BBF74F8}" dt="2025-01-09T06:39:20.629" v="9956" actId="20577"/>
        <pc:sldMkLst>
          <pc:docMk/>
          <pc:sldMk cId="1654884165" sldId="317"/>
        </pc:sldMkLst>
        <pc:spChg chg="mod">
          <ac:chgData name="Pantaleo  Michele" userId="819778da-a3e2-48a4-b1cb-a8e1e7585951" providerId="ADAL" clId="{1104DEF9-EB83-4165-9C3A-6A9A6BBF74F8}" dt="2025-01-09T06:39:20.629" v="9956" actId="20577"/>
          <ac:spMkLst>
            <pc:docMk/>
            <pc:sldMk cId="1654884165" sldId="317"/>
            <ac:spMk id="2" creationId="{18285705-F89E-3946-230A-0DF2CB061253}"/>
          </ac:spMkLst>
        </pc:spChg>
        <pc:spChg chg="mod">
          <ac:chgData name="Pantaleo  Michele" userId="819778da-a3e2-48a4-b1cb-a8e1e7585951" providerId="ADAL" clId="{1104DEF9-EB83-4165-9C3A-6A9A6BBF74F8}" dt="2025-01-09T04:45:59.072" v="4371" actId="404"/>
          <ac:spMkLst>
            <pc:docMk/>
            <pc:sldMk cId="1654884165" sldId="317"/>
            <ac:spMk id="3" creationId="{AE4329FD-AA67-39C0-AF23-A441FF0FCAF3}"/>
          </ac:spMkLst>
        </pc:spChg>
        <pc:spChg chg="add mod">
          <ac:chgData name="Pantaleo  Michele" userId="819778da-a3e2-48a4-b1cb-a8e1e7585951" providerId="ADAL" clId="{1104DEF9-EB83-4165-9C3A-6A9A6BBF74F8}" dt="2025-01-09T04:46:26.233" v="4376" actId="14100"/>
          <ac:spMkLst>
            <pc:docMk/>
            <pc:sldMk cId="1654884165" sldId="317"/>
            <ac:spMk id="4" creationId="{0849001F-B724-80AA-57CA-BBEC42634358}"/>
          </ac:spMkLst>
        </pc:spChg>
        <pc:spChg chg="add mod">
          <ac:chgData name="Pantaleo  Michele" userId="819778da-a3e2-48a4-b1cb-a8e1e7585951" providerId="ADAL" clId="{1104DEF9-EB83-4165-9C3A-6A9A6BBF74F8}" dt="2025-01-09T04:46:41.847" v="4382" actId="1076"/>
          <ac:spMkLst>
            <pc:docMk/>
            <pc:sldMk cId="1654884165" sldId="317"/>
            <ac:spMk id="5" creationId="{650BB8F1-D64C-4696-C959-5360F6A92539}"/>
          </ac:spMkLst>
        </pc:spChg>
        <pc:spChg chg="add mod">
          <ac:chgData name="Pantaleo  Michele" userId="819778da-a3e2-48a4-b1cb-a8e1e7585951" providerId="ADAL" clId="{1104DEF9-EB83-4165-9C3A-6A9A6BBF74F8}" dt="2025-01-09T04:41:07.165" v="4186" actId="1076"/>
          <ac:spMkLst>
            <pc:docMk/>
            <pc:sldMk cId="1654884165" sldId="317"/>
            <ac:spMk id="6" creationId="{DDF9B5A1-535E-5116-7B5A-C4B6B1ECF867}"/>
          </ac:spMkLst>
        </pc:spChg>
        <pc:spChg chg="add mod">
          <ac:chgData name="Pantaleo  Michele" userId="819778da-a3e2-48a4-b1cb-a8e1e7585951" providerId="ADAL" clId="{1104DEF9-EB83-4165-9C3A-6A9A6BBF74F8}" dt="2025-01-09T04:38:51.087" v="4148" actId="14100"/>
          <ac:spMkLst>
            <pc:docMk/>
            <pc:sldMk cId="1654884165" sldId="317"/>
            <ac:spMk id="7" creationId="{A5F33199-E032-F06F-1D58-B0805D8D8281}"/>
          </ac:spMkLst>
        </pc:spChg>
        <pc:spChg chg="add mod">
          <ac:chgData name="Pantaleo  Michele" userId="819778da-a3e2-48a4-b1cb-a8e1e7585951" providerId="ADAL" clId="{1104DEF9-EB83-4165-9C3A-6A9A6BBF74F8}" dt="2025-01-09T04:46:12.968" v="4374" actId="1076"/>
          <ac:spMkLst>
            <pc:docMk/>
            <pc:sldMk cId="1654884165" sldId="317"/>
            <ac:spMk id="8" creationId="{EE6EBF22-919C-63C3-989B-FDD2AF316215}"/>
          </ac:spMkLst>
        </pc:spChg>
        <pc:spChg chg="add del">
          <ac:chgData name="Pantaleo  Michele" userId="819778da-a3e2-48a4-b1cb-a8e1e7585951" providerId="ADAL" clId="{1104DEF9-EB83-4165-9C3A-6A9A6BBF74F8}" dt="2025-01-09T04:39:42.481" v="4163" actId="22"/>
          <ac:spMkLst>
            <pc:docMk/>
            <pc:sldMk cId="1654884165" sldId="317"/>
            <ac:spMk id="15" creationId="{063A853E-2D64-BC6B-8112-983C9B394504}"/>
          </ac:spMkLst>
        </pc:spChg>
        <pc:spChg chg="add mod">
          <ac:chgData name="Pantaleo  Michele" userId="819778da-a3e2-48a4-b1cb-a8e1e7585951" providerId="ADAL" clId="{1104DEF9-EB83-4165-9C3A-6A9A6BBF74F8}" dt="2025-01-09T04:46:08.486" v="4373" actId="1076"/>
          <ac:spMkLst>
            <pc:docMk/>
            <pc:sldMk cId="1654884165" sldId="317"/>
            <ac:spMk id="24" creationId="{0B40C0FD-8206-3426-538F-DF9B8E237D96}"/>
          </ac:spMkLst>
        </pc:spChg>
        <pc:spChg chg="add del">
          <ac:chgData name="Pantaleo  Michele" userId="819778da-a3e2-48a4-b1cb-a8e1e7585951" providerId="ADAL" clId="{1104DEF9-EB83-4165-9C3A-6A9A6BBF74F8}" dt="2025-01-09T04:44:49.788" v="4337" actId="22"/>
          <ac:spMkLst>
            <pc:docMk/>
            <pc:sldMk cId="1654884165" sldId="317"/>
            <ac:spMk id="26" creationId="{D05835CB-9EB3-F5AE-0613-49ABBE761530}"/>
          </ac:spMkLst>
        </pc:spChg>
        <pc:spChg chg="add del">
          <ac:chgData name="Pantaleo  Michele" userId="819778da-a3e2-48a4-b1cb-a8e1e7585951" providerId="ADAL" clId="{1104DEF9-EB83-4165-9C3A-6A9A6BBF74F8}" dt="2025-01-09T04:45:25.562" v="4352" actId="22"/>
          <ac:spMkLst>
            <pc:docMk/>
            <pc:sldMk cId="1654884165" sldId="317"/>
            <ac:spMk id="30" creationId="{14139038-5670-147E-A3E9-EEDA2B81EFCC}"/>
          </ac:spMkLst>
        </pc:spChg>
        <pc:spChg chg="add mod">
          <ac:chgData name="Pantaleo  Michele" userId="819778da-a3e2-48a4-b1cb-a8e1e7585951" providerId="ADAL" clId="{1104DEF9-EB83-4165-9C3A-6A9A6BBF74F8}" dt="2025-01-09T04:46:41.131" v="4381" actId="14100"/>
          <ac:spMkLst>
            <pc:docMk/>
            <pc:sldMk cId="1654884165" sldId="317"/>
            <ac:spMk id="35" creationId="{24D63E61-099E-9C9C-3CC7-A417A9D6A608}"/>
          </ac:spMkLst>
        </pc:spChg>
        <pc:spChg chg="add mod">
          <ac:chgData name="Pantaleo  Michele" userId="819778da-a3e2-48a4-b1cb-a8e1e7585951" providerId="ADAL" clId="{1104DEF9-EB83-4165-9C3A-6A9A6BBF74F8}" dt="2025-01-09T04:46:46.563" v="4384" actId="1076"/>
          <ac:spMkLst>
            <pc:docMk/>
            <pc:sldMk cId="1654884165" sldId="317"/>
            <ac:spMk id="36" creationId="{D272921E-1DC3-AFB3-7678-C2AE7A9FB875}"/>
          </ac:spMkLst>
        </pc:spChg>
        <pc:picChg chg="add mod">
          <ac:chgData name="Pantaleo  Michele" userId="819778da-a3e2-48a4-b1cb-a8e1e7585951" providerId="ADAL" clId="{1104DEF9-EB83-4165-9C3A-6A9A6BBF74F8}" dt="2025-01-09T04:40:18.026" v="4175" actId="1076"/>
          <ac:picMkLst>
            <pc:docMk/>
            <pc:sldMk cId="1654884165" sldId="317"/>
            <ac:picMk id="17" creationId="{FEE16531-A224-4CE4-68A8-5D13B455EEB2}"/>
          </ac:picMkLst>
        </pc:picChg>
        <pc:picChg chg="add del mod">
          <ac:chgData name="Pantaleo  Michele" userId="819778da-a3e2-48a4-b1cb-a8e1e7585951" providerId="ADAL" clId="{1104DEF9-EB83-4165-9C3A-6A9A6BBF74F8}" dt="2025-01-09T04:45:05.918" v="4345" actId="478"/>
          <ac:picMkLst>
            <pc:docMk/>
            <pc:sldMk cId="1654884165" sldId="317"/>
            <ac:picMk id="28" creationId="{6E2B3171-00AE-591E-69B8-704AB01FC3CA}"/>
          </ac:picMkLst>
        </pc:picChg>
        <pc:picChg chg="add mod">
          <ac:chgData name="Pantaleo  Michele" userId="819778da-a3e2-48a4-b1cb-a8e1e7585951" providerId="ADAL" clId="{1104DEF9-EB83-4165-9C3A-6A9A6BBF74F8}" dt="2025-01-09T04:45:30.239" v="4355" actId="1076"/>
          <ac:picMkLst>
            <pc:docMk/>
            <pc:sldMk cId="1654884165" sldId="317"/>
            <ac:picMk id="32" creationId="{CD7A2894-F297-CF04-AD79-0CE46C5009EB}"/>
          </ac:picMkLst>
        </pc:picChg>
        <pc:cxnChg chg="add mod">
          <ac:chgData name="Pantaleo  Michele" userId="819778da-a3e2-48a4-b1cb-a8e1e7585951" providerId="ADAL" clId="{1104DEF9-EB83-4165-9C3A-6A9A6BBF74F8}" dt="2025-01-09T04:45:33.377" v="4356" actId="14100"/>
          <ac:cxnSpMkLst>
            <pc:docMk/>
            <pc:sldMk cId="1654884165" sldId="317"/>
            <ac:cxnSpMk id="10" creationId="{9009C388-1CDC-0288-AB09-6A7FBAF0F660}"/>
          </ac:cxnSpMkLst>
        </pc:cxnChg>
        <pc:cxnChg chg="add mod">
          <ac:chgData name="Pantaleo  Michele" userId="819778da-a3e2-48a4-b1cb-a8e1e7585951" providerId="ADAL" clId="{1104DEF9-EB83-4165-9C3A-6A9A6BBF74F8}" dt="2025-01-09T04:45:59.609" v="4372" actId="14100"/>
          <ac:cxnSpMkLst>
            <pc:docMk/>
            <pc:sldMk cId="1654884165" sldId="317"/>
            <ac:cxnSpMk id="11" creationId="{87756755-BA85-167D-5409-405AA1D2AD23}"/>
          </ac:cxnSpMkLst>
        </pc:cxnChg>
        <pc:cxnChg chg="add mod">
          <ac:chgData name="Pantaleo  Michele" userId="819778da-a3e2-48a4-b1cb-a8e1e7585951" providerId="ADAL" clId="{1104DEF9-EB83-4165-9C3A-6A9A6BBF74F8}" dt="2025-01-09T04:40:53.487" v="4182" actId="208"/>
          <ac:cxnSpMkLst>
            <pc:docMk/>
            <pc:sldMk cId="1654884165" sldId="317"/>
            <ac:cxnSpMk id="18" creationId="{0E8D977C-610F-121E-90B0-39B0594B13CA}"/>
          </ac:cxnSpMkLst>
        </pc:cxnChg>
        <pc:cxnChg chg="add mod">
          <ac:chgData name="Pantaleo  Michele" userId="819778da-a3e2-48a4-b1cb-a8e1e7585951" providerId="ADAL" clId="{1104DEF9-EB83-4165-9C3A-6A9A6BBF74F8}" dt="2025-01-09T04:40:53.487" v="4182" actId="208"/>
          <ac:cxnSpMkLst>
            <pc:docMk/>
            <pc:sldMk cId="1654884165" sldId="317"/>
            <ac:cxnSpMk id="19" creationId="{52C16783-3F7A-462A-4DF1-5CFA6D0E9FB5}"/>
          </ac:cxnSpMkLst>
        </pc:cxnChg>
      </pc:sldChg>
      <pc:sldChg chg="addSp delSp modSp add del mod ord modClrScheme chgLayout">
        <pc:chgData name="Pantaleo  Michele" userId="819778da-a3e2-48a4-b1cb-a8e1e7585951" providerId="ADAL" clId="{1104DEF9-EB83-4165-9C3A-6A9A6BBF74F8}" dt="2025-01-09T06:38:32.274" v="9954" actId="20577"/>
        <pc:sldMkLst>
          <pc:docMk/>
          <pc:sldMk cId="2132165077" sldId="318"/>
        </pc:sldMkLst>
        <pc:spChg chg="mod ord">
          <ac:chgData name="Pantaleo  Michele" userId="819778da-a3e2-48a4-b1cb-a8e1e7585951" providerId="ADAL" clId="{1104DEF9-EB83-4165-9C3A-6A9A6BBF74F8}" dt="2025-01-09T04:17:49.551" v="3751" actId="700"/>
          <ac:spMkLst>
            <pc:docMk/>
            <pc:sldMk cId="2132165077" sldId="318"/>
            <ac:spMk id="2" creationId="{68B8CB77-CE2E-E043-C26D-EBC371FF68D7}"/>
          </ac:spMkLst>
        </pc:spChg>
        <pc:spChg chg="add del mod ord">
          <ac:chgData name="Pantaleo  Michele" userId="819778da-a3e2-48a4-b1cb-a8e1e7585951" providerId="ADAL" clId="{1104DEF9-EB83-4165-9C3A-6A9A6BBF74F8}" dt="2025-01-09T04:16:41.893" v="3736" actId="931"/>
          <ac:spMkLst>
            <pc:docMk/>
            <pc:sldMk cId="2132165077" sldId="318"/>
            <ac:spMk id="3" creationId="{DE19F050-4D45-16D8-86CD-D005B6BDA360}"/>
          </ac:spMkLst>
        </pc:spChg>
        <pc:spChg chg="mod ord">
          <ac:chgData name="Pantaleo  Michele" userId="819778da-a3e2-48a4-b1cb-a8e1e7585951" providerId="ADAL" clId="{1104DEF9-EB83-4165-9C3A-6A9A6BBF74F8}" dt="2025-01-09T04:17:58.995" v="3761" actId="20577"/>
          <ac:spMkLst>
            <pc:docMk/>
            <pc:sldMk cId="2132165077" sldId="318"/>
            <ac:spMk id="4" creationId="{AF5B233F-6FD4-70DA-DA67-EFF009F1CE56}"/>
          </ac:spMkLst>
        </pc:spChg>
        <pc:spChg chg="add del mod ord">
          <ac:chgData name="Pantaleo  Michele" userId="819778da-a3e2-48a4-b1cb-a8e1e7585951" providerId="ADAL" clId="{1104DEF9-EB83-4165-9C3A-6A9A6BBF74F8}" dt="2025-01-09T04:17:14.477" v="3740" actId="478"/>
          <ac:spMkLst>
            <pc:docMk/>
            <pc:sldMk cId="2132165077" sldId="318"/>
            <ac:spMk id="5" creationId="{FF072373-8189-BDAE-0197-A9DC5FA2050A}"/>
          </ac:spMkLst>
        </pc:spChg>
        <pc:spChg chg="add del mod ord">
          <ac:chgData name="Pantaleo  Michele" userId="819778da-a3e2-48a4-b1cb-a8e1e7585951" providerId="ADAL" clId="{1104DEF9-EB83-4165-9C3A-6A9A6BBF74F8}" dt="2025-01-09T04:17:49.551" v="3751" actId="700"/>
          <ac:spMkLst>
            <pc:docMk/>
            <pc:sldMk cId="2132165077" sldId="318"/>
            <ac:spMk id="6" creationId="{3F21C1DA-B945-BD68-4D7D-8CEB5ED8A36D}"/>
          </ac:spMkLst>
        </pc:spChg>
        <pc:spChg chg="del mod ord">
          <ac:chgData name="Pantaleo  Michele" userId="819778da-a3e2-48a4-b1cb-a8e1e7585951" providerId="ADAL" clId="{1104DEF9-EB83-4165-9C3A-6A9A6BBF74F8}" dt="2025-01-09T04:13:31.178" v="3714" actId="700"/>
          <ac:spMkLst>
            <pc:docMk/>
            <pc:sldMk cId="2132165077" sldId="318"/>
            <ac:spMk id="7" creationId="{840E05D6-CFC3-8CB2-4092-72F3843A9AFD}"/>
          </ac:spMkLst>
        </pc:spChg>
        <pc:spChg chg="mod ord">
          <ac:chgData name="Pantaleo  Michele" userId="819778da-a3e2-48a4-b1cb-a8e1e7585951" providerId="ADAL" clId="{1104DEF9-EB83-4165-9C3A-6A9A6BBF74F8}" dt="2025-01-09T06:38:32.274" v="9954" actId="20577"/>
          <ac:spMkLst>
            <pc:docMk/>
            <pc:sldMk cId="2132165077" sldId="318"/>
            <ac:spMk id="8" creationId="{0A81853A-C592-5C51-4E4D-6287E9159677}"/>
          </ac:spMkLst>
        </pc:spChg>
        <pc:spChg chg="del mod ord">
          <ac:chgData name="Pantaleo  Michele" userId="819778da-a3e2-48a4-b1cb-a8e1e7585951" providerId="ADAL" clId="{1104DEF9-EB83-4165-9C3A-6A9A6BBF74F8}" dt="2025-01-09T04:13:31.178" v="3714" actId="700"/>
          <ac:spMkLst>
            <pc:docMk/>
            <pc:sldMk cId="2132165077" sldId="318"/>
            <ac:spMk id="9" creationId="{FF6DD4EA-A2D0-6850-8629-1217FB8B385D}"/>
          </ac:spMkLst>
        </pc:spChg>
        <pc:spChg chg="add del mod ord">
          <ac:chgData name="Pantaleo  Michele" userId="819778da-a3e2-48a4-b1cb-a8e1e7585951" providerId="ADAL" clId="{1104DEF9-EB83-4165-9C3A-6A9A6BBF74F8}" dt="2025-01-09T04:17:52.481" v="3752" actId="478"/>
          <ac:spMkLst>
            <pc:docMk/>
            <pc:sldMk cId="2132165077" sldId="318"/>
            <ac:spMk id="10" creationId="{46F3D087-0C79-AA82-A294-B045A538412D}"/>
          </ac:spMkLst>
        </pc:spChg>
        <pc:spChg chg="add del mod ord">
          <ac:chgData name="Pantaleo  Michele" userId="819778da-a3e2-48a4-b1cb-a8e1e7585951" providerId="ADAL" clId="{1104DEF9-EB83-4165-9C3A-6A9A6BBF74F8}" dt="2025-01-09T04:17:36.829" v="3750" actId="700"/>
          <ac:spMkLst>
            <pc:docMk/>
            <pc:sldMk cId="2132165077" sldId="318"/>
            <ac:spMk id="13" creationId="{052373E2-1862-8EAA-76A7-BD2005A0058F}"/>
          </ac:spMkLst>
        </pc:spChg>
        <pc:spChg chg="add del mod ord">
          <ac:chgData name="Pantaleo  Michele" userId="819778da-a3e2-48a4-b1cb-a8e1e7585951" providerId="ADAL" clId="{1104DEF9-EB83-4165-9C3A-6A9A6BBF74F8}" dt="2025-01-09T04:18:11.686" v="3764" actId="931"/>
          <ac:spMkLst>
            <pc:docMk/>
            <pc:sldMk cId="2132165077" sldId="318"/>
            <ac:spMk id="14" creationId="{DADEA307-D102-9F5F-B853-66A5813880EB}"/>
          </ac:spMkLst>
        </pc:spChg>
        <pc:spChg chg="add del mod">
          <ac:chgData name="Pantaleo  Michele" userId="819778da-a3e2-48a4-b1cb-a8e1e7585951" providerId="ADAL" clId="{1104DEF9-EB83-4165-9C3A-6A9A6BBF74F8}" dt="2025-01-09T04:18:48.164" v="3781" actId="478"/>
          <ac:spMkLst>
            <pc:docMk/>
            <pc:sldMk cId="2132165077" sldId="318"/>
            <ac:spMk id="18" creationId="{0FB696E5-0BB7-EB0D-A8BF-29C6BCD32E47}"/>
          </ac:spMkLst>
        </pc:spChg>
        <pc:spChg chg="add mod">
          <ac:chgData name="Pantaleo  Michele" userId="819778da-a3e2-48a4-b1cb-a8e1e7585951" providerId="ADAL" clId="{1104DEF9-EB83-4165-9C3A-6A9A6BBF74F8}" dt="2025-01-09T04:19:01.607" v="3784" actId="208"/>
          <ac:spMkLst>
            <pc:docMk/>
            <pc:sldMk cId="2132165077" sldId="318"/>
            <ac:spMk id="19" creationId="{F27F3DC3-1F2A-DF9C-01C8-7DD028B396AB}"/>
          </ac:spMkLst>
        </pc:spChg>
        <pc:picChg chg="add del mod ord">
          <ac:chgData name="Pantaleo  Michele" userId="819778da-a3e2-48a4-b1cb-a8e1e7585951" providerId="ADAL" clId="{1104DEF9-EB83-4165-9C3A-6A9A6BBF74F8}" dt="2025-01-09T04:18:29.930" v="3779" actId="478"/>
          <ac:picMkLst>
            <pc:docMk/>
            <pc:sldMk cId="2132165077" sldId="318"/>
            <ac:picMk id="12" creationId="{7118CEEC-EAD2-A511-495A-F6C72D2B1188}"/>
          </ac:picMkLst>
        </pc:picChg>
        <pc:picChg chg="add mod">
          <ac:chgData name="Pantaleo  Michele" userId="819778da-a3e2-48a4-b1cb-a8e1e7585951" providerId="ADAL" clId="{1104DEF9-EB83-4165-9C3A-6A9A6BBF74F8}" dt="2025-01-09T04:18:20.797" v="3770" actId="1076"/>
          <ac:picMkLst>
            <pc:docMk/>
            <pc:sldMk cId="2132165077" sldId="318"/>
            <ac:picMk id="16" creationId="{DCB6ACB7-203A-D6C8-0F2C-2F722CBC81C2}"/>
          </ac:picMkLst>
        </pc:picChg>
      </pc:sldChg>
      <pc:sldChg chg="addSp delSp modSp add mod ord">
        <pc:chgData name="Pantaleo  Michele" userId="819778da-a3e2-48a4-b1cb-a8e1e7585951" providerId="ADAL" clId="{1104DEF9-EB83-4165-9C3A-6A9A6BBF74F8}" dt="2025-01-09T04:48:21.874" v="4406" actId="1076"/>
        <pc:sldMkLst>
          <pc:docMk/>
          <pc:sldMk cId="2484251805" sldId="319"/>
        </pc:sldMkLst>
        <pc:spChg chg="mod">
          <ac:chgData name="Pantaleo  Michele" userId="819778da-a3e2-48a4-b1cb-a8e1e7585951" providerId="ADAL" clId="{1104DEF9-EB83-4165-9C3A-6A9A6BBF74F8}" dt="2025-01-09T04:25:07.444" v="3902" actId="20577"/>
          <ac:spMkLst>
            <pc:docMk/>
            <pc:sldMk cId="2484251805" sldId="319"/>
            <ac:spMk id="2" creationId="{ADEB2EE7-B0D9-3009-92E5-FDC88507CCD4}"/>
          </ac:spMkLst>
        </pc:spChg>
        <pc:spChg chg="mod">
          <ac:chgData name="Pantaleo  Michele" userId="819778da-a3e2-48a4-b1cb-a8e1e7585951" providerId="ADAL" clId="{1104DEF9-EB83-4165-9C3A-6A9A6BBF74F8}" dt="2025-01-09T04:27:38.706" v="3925" actId="313"/>
          <ac:spMkLst>
            <pc:docMk/>
            <pc:sldMk cId="2484251805" sldId="319"/>
            <ac:spMk id="3" creationId="{E87926B5-35F4-78F5-0C2A-5F7AAC5935CD}"/>
          </ac:spMkLst>
        </pc:spChg>
        <pc:spChg chg="add mod">
          <ac:chgData name="Pantaleo  Michele" userId="819778da-a3e2-48a4-b1cb-a8e1e7585951" providerId="ADAL" clId="{1104DEF9-EB83-4165-9C3A-6A9A6BBF74F8}" dt="2025-01-09T04:22:53.660" v="3862" actId="207"/>
          <ac:spMkLst>
            <pc:docMk/>
            <pc:sldMk cId="2484251805" sldId="319"/>
            <ac:spMk id="4" creationId="{42613E25-E591-97CB-C045-231E43A66477}"/>
          </ac:spMkLst>
        </pc:spChg>
        <pc:spChg chg="add mod">
          <ac:chgData name="Pantaleo  Michele" userId="819778da-a3e2-48a4-b1cb-a8e1e7585951" providerId="ADAL" clId="{1104DEF9-EB83-4165-9C3A-6A9A6BBF74F8}" dt="2025-01-09T04:47:17.300" v="4390" actId="1076"/>
          <ac:spMkLst>
            <pc:docMk/>
            <pc:sldMk cId="2484251805" sldId="319"/>
            <ac:spMk id="5" creationId="{D06685F9-EDF9-1E2E-8B46-2B20A05811AC}"/>
          </ac:spMkLst>
        </pc:spChg>
        <pc:spChg chg="add mod">
          <ac:chgData name="Pantaleo  Michele" userId="819778da-a3e2-48a4-b1cb-a8e1e7585951" providerId="ADAL" clId="{1104DEF9-EB83-4165-9C3A-6A9A6BBF74F8}" dt="2025-01-09T04:27:20.370" v="3914" actId="208"/>
          <ac:spMkLst>
            <pc:docMk/>
            <pc:sldMk cId="2484251805" sldId="319"/>
            <ac:spMk id="6" creationId="{6F2E8FC4-8729-2D3A-EE28-83DB12B062CA}"/>
          </ac:spMkLst>
        </pc:spChg>
        <pc:spChg chg="add mod">
          <ac:chgData name="Pantaleo  Michele" userId="819778da-a3e2-48a4-b1cb-a8e1e7585951" providerId="ADAL" clId="{1104DEF9-EB83-4165-9C3A-6A9A6BBF74F8}" dt="2025-01-09T04:27:44.536" v="3927" actId="1076"/>
          <ac:spMkLst>
            <pc:docMk/>
            <pc:sldMk cId="2484251805" sldId="319"/>
            <ac:spMk id="7" creationId="{575DC51A-83B8-6E65-CB01-E82AC8A3C190}"/>
          </ac:spMkLst>
        </pc:spChg>
        <pc:spChg chg="add del mod">
          <ac:chgData name="Pantaleo  Michele" userId="819778da-a3e2-48a4-b1cb-a8e1e7585951" providerId="ADAL" clId="{1104DEF9-EB83-4165-9C3A-6A9A6BBF74F8}" dt="2025-01-09T04:27:54.990" v="3928" actId="478"/>
          <ac:spMkLst>
            <pc:docMk/>
            <pc:sldMk cId="2484251805" sldId="319"/>
            <ac:spMk id="8" creationId="{DE0BBF09-FCE0-A053-2DFE-4E220617D7F9}"/>
          </ac:spMkLst>
        </pc:spChg>
        <pc:spChg chg="add mod">
          <ac:chgData name="Pantaleo  Michele" userId="819778da-a3e2-48a4-b1cb-a8e1e7585951" providerId="ADAL" clId="{1104DEF9-EB83-4165-9C3A-6A9A6BBF74F8}" dt="2025-01-09T04:46:59.434" v="4386" actId="1076"/>
          <ac:spMkLst>
            <pc:docMk/>
            <pc:sldMk cId="2484251805" sldId="319"/>
            <ac:spMk id="9" creationId="{18B4053A-FF33-04BD-CB56-D5D35B1BE3DC}"/>
          </ac:spMkLst>
        </pc:spChg>
        <pc:spChg chg="add mod">
          <ac:chgData name="Pantaleo  Michele" userId="819778da-a3e2-48a4-b1cb-a8e1e7585951" providerId="ADAL" clId="{1104DEF9-EB83-4165-9C3A-6A9A6BBF74F8}" dt="2025-01-09T04:48:21.874" v="4406" actId="1076"/>
          <ac:spMkLst>
            <pc:docMk/>
            <pc:sldMk cId="2484251805" sldId="319"/>
            <ac:spMk id="10" creationId="{BA1D4AFD-F844-C47C-CF36-B7976CB15D15}"/>
          </ac:spMkLst>
        </pc:spChg>
      </pc:sldChg>
      <pc:sldChg chg="delSp modSp add mod">
        <pc:chgData name="Pantaleo  Michele" userId="819778da-a3e2-48a4-b1cb-a8e1e7585951" providerId="ADAL" clId="{1104DEF9-EB83-4165-9C3A-6A9A6BBF74F8}" dt="2025-01-09T04:30:33.206" v="3963" actId="478"/>
        <pc:sldMkLst>
          <pc:docMk/>
          <pc:sldMk cId="2212520829" sldId="320"/>
        </pc:sldMkLst>
        <pc:spChg chg="mod">
          <ac:chgData name="Pantaleo  Michele" userId="819778da-a3e2-48a4-b1cb-a8e1e7585951" providerId="ADAL" clId="{1104DEF9-EB83-4165-9C3A-6A9A6BBF74F8}" dt="2025-01-09T04:30:31.443" v="3962" actId="20577"/>
          <ac:spMkLst>
            <pc:docMk/>
            <pc:sldMk cId="2212520829" sldId="320"/>
            <ac:spMk id="392" creationId="{4B1178D9-E82A-5D60-8D78-EFA8D3CBF7E3}"/>
          </ac:spMkLst>
        </pc:spChg>
        <pc:picChg chg="del">
          <ac:chgData name="Pantaleo  Michele" userId="819778da-a3e2-48a4-b1cb-a8e1e7585951" providerId="ADAL" clId="{1104DEF9-EB83-4165-9C3A-6A9A6BBF74F8}" dt="2025-01-09T04:30:33.206" v="3963" actId="478"/>
          <ac:picMkLst>
            <pc:docMk/>
            <pc:sldMk cId="2212520829" sldId="320"/>
            <ac:picMk id="2" creationId="{B5E26687-8031-8B6E-31A4-4BEA84354037}"/>
          </ac:picMkLst>
        </pc:picChg>
      </pc:sldChg>
      <pc:sldChg chg="modSp new mod ord">
        <pc:chgData name="Pantaleo  Michele" userId="819778da-a3e2-48a4-b1cb-a8e1e7585951" providerId="ADAL" clId="{1104DEF9-EB83-4165-9C3A-6A9A6BBF74F8}" dt="2025-01-09T04:45:21.205" v="4350" actId="20577"/>
        <pc:sldMkLst>
          <pc:docMk/>
          <pc:sldMk cId="1530365160" sldId="321"/>
        </pc:sldMkLst>
        <pc:spChg chg="mod">
          <ac:chgData name="Pantaleo  Michele" userId="819778da-a3e2-48a4-b1cb-a8e1e7585951" providerId="ADAL" clId="{1104DEF9-EB83-4165-9C3A-6A9A6BBF74F8}" dt="2025-01-09T04:33:57.732" v="4022" actId="20577"/>
          <ac:spMkLst>
            <pc:docMk/>
            <pc:sldMk cId="1530365160" sldId="321"/>
            <ac:spMk id="2" creationId="{B2320032-F893-8F5D-AFBD-860776559B56}"/>
          </ac:spMkLst>
        </pc:spChg>
        <pc:spChg chg="mod">
          <ac:chgData name="Pantaleo  Michele" userId="819778da-a3e2-48a4-b1cb-a8e1e7585951" providerId="ADAL" clId="{1104DEF9-EB83-4165-9C3A-6A9A6BBF74F8}" dt="2025-01-09T04:45:21.205" v="4350" actId="20577"/>
          <ac:spMkLst>
            <pc:docMk/>
            <pc:sldMk cId="1530365160" sldId="321"/>
            <ac:spMk id="3" creationId="{99897B11-7034-463E-E757-0413D7FF7AA9}"/>
          </ac:spMkLst>
        </pc:spChg>
      </pc:sldChg>
      <pc:sldChg chg="modSp new mod">
        <pc:chgData name="Pantaleo  Michele" userId="819778da-a3e2-48a4-b1cb-a8e1e7585951" providerId="ADAL" clId="{1104DEF9-EB83-4165-9C3A-6A9A6BBF74F8}" dt="2025-01-09T04:47:56.056" v="4405" actId="20577"/>
        <pc:sldMkLst>
          <pc:docMk/>
          <pc:sldMk cId="674384846" sldId="322"/>
        </pc:sldMkLst>
        <pc:spChg chg="mod">
          <ac:chgData name="Pantaleo  Michele" userId="819778da-a3e2-48a4-b1cb-a8e1e7585951" providerId="ADAL" clId="{1104DEF9-EB83-4165-9C3A-6A9A6BBF74F8}" dt="2025-01-09T04:42:52.205" v="4291" actId="20577"/>
          <ac:spMkLst>
            <pc:docMk/>
            <pc:sldMk cId="674384846" sldId="322"/>
            <ac:spMk id="2" creationId="{BBBFE795-0E45-747F-DCE8-97D4BE1BA0FC}"/>
          </ac:spMkLst>
        </pc:spChg>
        <pc:spChg chg="mod">
          <ac:chgData name="Pantaleo  Michele" userId="819778da-a3e2-48a4-b1cb-a8e1e7585951" providerId="ADAL" clId="{1104DEF9-EB83-4165-9C3A-6A9A6BBF74F8}" dt="2025-01-09T04:47:56.056" v="4405" actId="20577"/>
          <ac:spMkLst>
            <pc:docMk/>
            <pc:sldMk cId="674384846" sldId="322"/>
            <ac:spMk id="3" creationId="{4546D9CF-0FE7-6879-9421-EC9F86EF7526}"/>
          </ac:spMkLst>
        </pc:spChg>
      </pc:sldChg>
      <pc:sldChg chg="addSp delSp modSp add del mod setBg modClrScheme chgLayout">
        <pc:chgData name="Pantaleo  Michele" userId="819778da-a3e2-48a4-b1cb-a8e1e7585951" providerId="ADAL" clId="{1104DEF9-EB83-4165-9C3A-6A9A6BBF74F8}" dt="2025-01-09T04:51:41.437" v="4515" actId="47"/>
        <pc:sldMkLst>
          <pc:docMk/>
          <pc:sldMk cId="115463948" sldId="323"/>
        </pc:sldMkLst>
        <pc:spChg chg="add del mod">
          <ac:chgData name="Pantaleo  Michele" userId="819778da-a3e2-48a4-b1cb-a8e1e7585951" providerId="ADAL" clId="{1104DEF9-EB83-4165-9C3A-6A9A6BBF74F8}" dt="2025-01-09T04:49:26.568" v="4414" actId="478"/>
          <ac:spMkLst>
            <pc:docMk/>
            <pc:sldMk cId="115463948" sldId="323"/>
            <ac:spMk id="3" creationId="{D2386FE6-F6B5-D233-5A5D-B47E11EBA63C}"/>
          </ac:spMkLst>
        </pc:spChg>
        <pc:spChg chg="add del mod ord">
          <ac:chgData name="Pantaleo  Michele" userId="819778da-a3e2-48a4-b1cb-a8e1e7585951" providerId="ADAL" clId="{1104DEF9-EB83-4165-9C3A-6A9A6BBF74F8}" dt="2025-01-09T04:50:42.788" v="4437" actId="1076"/>
          <ac:spMkLst>
            <pc:docMk/>
            <pc:sldMk cId="115463948" sldId="323"/>
            <ac:spMk id="4" creationId="{F34552EF-5EEC-FF22-0EE7-AC2C8AA31C52}"/>
          </ac:spMkLst>
        </pc:spChg>
        <pc:spChg chg="add del mod ord">
          <ac:chgData name="Pantaleo  Michele" userId="819778da-a3e2-48a4-b1cb-a8e1e7585951" providerId="ADAL" clId="{1104DEF9-EB83-4165-9C3A-6A9A6BBF74F8}" dt="2025-01-09T04:51:25.889" v="4514" actId="1076"/>
          <ac:spMkLst>
            <pc:docMk/>
            <pc:sldMk cId="115463948" sldId="323"/>
            <ac:spMk id="5" creationId="{D48862CC-6F40-A54D-A960-AFAA1734C8AD}"/>
          </ac:spMkLst>
        </pc:spChg>
        <pc:spChg chg="del">
          <ac:chgData name="Pantaleo  Michele" userId="819778da-a3e2-48a4-b1cb-a8e1e7585951" providerId="ADAL" clId="{1104DEF9-EB83-4165-9C3A-6A9A6BBF74F8}" dt="2025-01-09T04:49:22.401" v="4410" actId="478"/>
          <ac:spMkLst>
            <pc:docMk/>
            <pc:sldMk cId="115463948" sldId="323"/>
            <ac:spMk id="459" creationId="{7B797CE0-A3E8-1189-15BD-A18A0D67F18B}"/>
          </ac:spMkLst>
        </pc:spChg>
        <pc:spChg chg="del mod">
          <ac:chgData name="Pantaleo  Michele" userId="819778da-a3e2-48a4-b1cb-a8e1e7585951" providerId="ADAL" clId="{1104DEF9-EB83-4165-9C3A-6A9A6BBF74F8}" dt="2025-01-09T04:49:25.672" v="4413" actId="478"/>
          <ac:spMkLst>
            <pc:docMk/>
            <pc:sldMk cId="115463948" sldId="323"/>
            <ac:spMk id="460" creationId="{90BD03F7-B5E6-91E2-F05D-84FD694AA99D}"/>
          </ac:spMkLst>
        </pc:spChg>
        <pc:spChg chg="mod ord">
          <ac:chgData name="Pantaleo  Michele" userId="819778da-a3e2-48a4-b1cb-a8e1e7585951" providerId="ADAL" clId="{1104DEF9-EB83-4165-9C3A-6A9A6BBF74F8}" dt="2025-01-09T04:51:16.369" v="4512" actId="20577"/>
          <ac:spMkLst>
            <pc:docMk/>
            <pc:sldMk cId="115463948" sldId="323"/>
            <ac:spMk id="461" creationId="{1D443F53-2628-7206-D6D0-9FFE2C531967}"/>
          </ac:spMkLst>
        </pc:spChg>
        <pc:picChg chg="del">
          <ac:chgData name="Pantaleo  Michele" userId="819778da-a3e2-48a4-b1cb-a8e1e7585951" providerId="ADAL" clId="{1104DEF9-EB83-4165-9C3A-6A9A6BBF74F8}" dt="2025-01-09T04:49:20.887" v="4409" actId="478"/>
          <ac:picMkLst>
            <pc:docMk/>
            <pc:sldMk cId="115463948" sldId="323"/>
            <ac:picMk id="458" creationId="{64089296-646C-7048-57A2-537B8681C05E}"/>
          </ac:picMkLst>
        </pc:picChg>
      </pc:sldChg>
      <pc:sldChg chg="addSp delSp modSp new mod modClrScheme chgLayout">
        <pc:chgData name="Pantaleo  Michele" userId="819778da-a3e2-48a4-b1cb-a8e1e7585951" providerId="ADAL" clId="{1104DEF9-EB83-4165-9C3A-6A9A6BBF74F8}" dt="2025-01-09T06:27:51.963" v="9677" actId="14826"/>
        <pc:sldMkLst>
          <pc:docMk/>
          <pc:sldMk cId="3055848547" sldId="323"/>
        </pc:sldMkLst>
        <pc:spChg chg="mod ord">
          <ac:chgData name="Pantaleo  Michele" userId="819778da-a3e2-48a4-b1cb-a8e1e7585951" providerId="ADAL" clId="{1104DEF9-EB83-4165-9C3A-6A9A6BBF74F8}" dt="2025-01-09T06:21:33.452" v="9607" actId="700"/>
          <ac:spMkLst>
            <pc:docMk/>
            <pc:sldMk cId="3055848547" sldId="323"/>
            <ac:spMk id="2" creationId="{938F40A4-9248-1BE1-9776-1653E59618FB}"/>
          </ac:spMkLst>
        </pc:spChg>
        <pc:spChg chg="del">
          <ac:chgData name="Pantaleo  Michele" userId="819778da-a3e2-48a4-b1cb-a8e1e7585951" providerId="ADAL" clId="{1104DEF9-EB83-4165-9C3A-6A9A6BBF74F8}" dt="2025-01-09T04:53:17.342" v="4552" actId="700"/>
          <ac:spMkLst>
            <pc:docMk/>
            <pc:sldMk cId="3055848547" sldId="323"/>
            <ac:spMk id="3" creationId="{614C8C7B-2828-D1AF-092C-EB1328874490}"/>
          </ac:spMkLst>
        </pc:spChg>
        <pc:spChg chg="add del mod ord">
          <ac:chgData name="Pantaleo  Michele" userId="819778da-a3e2-48a4-b1cb-a8e1e7585951" providerId="ADAL" clId="{1104DEF9-EB83-4165-9C3A-6A9A6BBF74F8}" dt="2025-01-09T05:08:05.648" v="5350" actId="700"/>
          <ac:spMkLst>
            <pc:docMk/>
            <pc:sldMk cId="3055848547" sldId="323"/>
            <ac:spMk id="4" creationId="{E5A2C26A-693B-1A24-46BB-1FFB01194623}"/>
          </ac:spMkLst>
        </pc:spChg>
        <pc:spChg chg="add mod ord">
          <ac:chgData name="Pantaleo  Michele" userId="819778da-a3e2-48a4-b1cb-a8e1e7585951" providerId="ADAL" clId="{1104DEF9-EB83-4165-9C3A-6A9A6BBF74F8}" dt="2025-01-09T06:21:33.452" v="9607" actId="700"/>
          <ac:spMkLst>
            <pc:docMk/>
            <pc:sldMk cId="3055848547" sldId="323"/>
            <ac:spMk id="5" creationId="{458A63CA-E443-9331-B69F-4552767F46AD}"/>
          </ac:spMkLst>
        </pc:spChg>
        <pc:spChg chg="add del mod ord">
          <ac:chgData name="Pantaleo  Michele" userId="819778da-a3e2-48a4-b1cb-a8e1e7585951" providerId="ADAL" clId="{1104DEF9-EB83-4165-9C3A-6A9A6BBF74F8}" dt="2025-01-09T05:08:05.648" v="5350" actId="700"/>
          <ac:spMkLst>
            <pc:docMk/>
            <pc:sldMk cId="3055848547" sldId="323"/>
            <ac:spMk id="6" creationId="{47CA0269-33B7-ABF3-373F-1E28236ED14D}"/>
          </ac:spMkLst>
        </pc:spChg>
        <pc:spChg chg="add mod ord">
          <ac:chgData name="Pantaleo  Michele" userId="819778da-a3e2-48a4-b1cb-a8e1e7585951" providerId="ADAL" clId="{1104DEF9-EB83-4165-9C3A-6A9A6BBF74F8}" dt="2025-01-09T06:21:33.452" v="9607" actId="700"/>
          <ac:spMkLst>
            <pc:docMk/>
            <pc:sldMk cId="3055848547" sldId="323"/>
            <ac:spMk id="7" creationId="{0227A442-9B23-DF24-FFB7-1BBD61CF5A37}"/>
          </ac:spMkLst>
        </pc:spChg>
        <pc:spChg chg="add del mod ord">
          <ac:chgData name="Pantaleo  Michele" userId="819778da-a3e2-48a4-b1cb-a8e1e7585951" providerId="ADAL" clId="{1104DEF9-EB83-4165-9C3A-6A9A6BBF74F8}" dt="2025-01-09T06:18:45.086" v="9565" actId="478"/>
          <ac:spMkLst>
            <pc:docMk/>
            <pc:sldMk cId="3055848547" sldId="323"/>
            <ac:spMk id="8" creationId="{4787FDE8-C754-C290-D904-95225D8FAB66}"/>
          </ac:spMkLst>
        </pc:spChg>
        <pc:spChg chg="add del mod ord">
          <ac:chgData name="Pantaleo  Michele" userId="819778da-a3e2-48a4-b1cb-a8e1e7585951" providerId="ADAL" clId="{1104DEF9-EB83-4165-9C3A-6A9A6BBF74F8}" dt="2025-01-09T06:21:33.452" v="9607" actId="700"/>
          <ac:spMkLst>
            <pc:docMk/>
            <pc:sldMk cId="3055848547" sldId="323"/>
            <ac:spMk id="9" creationId="{2FD3D556-2B0F-88EB-246B-E726D70E52B9}"/>
          </ac:spMkLst>
        </pc:spChg>
        <pc:spChg chg="add mod ord">
          <ac:chgData name="Pantaleo  Michele" userId="819778da-a3e2-48a4-b1cb-a8e1e7585951" providerId="ADAL" clId="{1104DEF9-EB83-4165-9C3A-6A9A6BBF74F8}" dt="2025-01-09T06:23:58.493" v="9620" actId="113"/>
          <ac:spMkLst>
            <pc:docMk/>
            <pc:sldMk cId="3055848547" sldId="323"/>
            <ac:spMk id="10" creationId="{2661D39E-5149-A5B8-A976-EAC589436164}"/>
          </ac:spMkLst>
        </pc:spChg>
        <pc:spChg chg="add mod ord">
          <ac:chgData name="Pantaleo  Michele" userId="819778da-a3e2-48a4-b1cb-a8e1e7585951" providerId="ADAL" clId="{1104DEF9-EB83-4165-9C3A-6A9A6BBF74F8}" dt="2025-01-09T06:21:33.452" v="9607" actId="700"/>
          <ac:spMkLst>
            <pc:docMk/>
            <pc:sldMk cId="3055848547" sldId="323"/>
            <ac:spMk id="11" creationId="{CCE344A9-F112-1A29-C67E-AD94538E2D1E}"/>
          </ac:spMkLst>
        </pc:spChg>
        <pc:spChg chg="add del mod ord">
          <ac:chgData name="Pantaleo  Michele" userId="819778da-a3e2-48a4-b1cb-a8e1e7585951" providerId="ADAL" clId="{1104DEF9-EB83-4165-9C3A-6A9A6BBF74F8}" dt="2025-01-09T06:22:01.770" v="9616" actId="478"/>
          <ac:spMkLst>
            <pc:docMk/>
            <pc:sldMk cId="3055848547" sldId="323"/>
            <ac:spMk id="12" creationId="{E14EE2EF-7BBB-34C8-7B26-53BFD2AF81AF}"/>
          </ac:spMkLst>
        </pc:spChg>
        <pc:picChg chg="add mod">
          <ac:chgData name="Pantaleo  Michele" userId="819778da-a3e2-48a4-b1cb-a8e1e7585951" providerId="ADAL" clId="{1104DEF9-EB83-4165-9C3A-6A9A6BBF74F8}" dt="2025-01-09T06:21:59.792" v="9615"/>
          <ac:picMkLst>
            <pc:docMk/>
            <pc:sldMk cId="3055848547" sldId="323"/>
            <ac:picMk id="13" creationId="{BA67FFBC-4DB0-0606-4FAC-788B787B5763}"/>
          </ac:picMkLst>
        </pc:picChg>
        <pc:picChg chg="add del mod">
          <ac:chgData name="Pantaleo  Michele" userId="819778da-a3e2-48a4-b1cb-a8e1e7585951" providerId="ADAL" clId="{1104DEF9-EB83-4165-9C3A-6A9A6BBF74F8}" dt="2025-01-09T06:27:49.088" v="9676" actId="21"/>
          <ac:picMkLst>
            <pc:docMk/>
            <pc:sldMk cId="3055848547" sldId="323"/>
            <ac:picMk id="14" creationId="{A055C4D9-FDCF-4083-F8A9-24346C06C1F7}"/>
          </ac:picMkLst>
        </pc:picChg>
        <pc:picChg chg="add mod">
          <ac:chgData name="Pantaleo  Michele" userId="819778da-a3e2-48a4-b1cb-a8e1e7585951" providerId="ADAL" clId="{1104DEF9-EB83-4165-9C3A-6A9A6BBF74F8}" dt="2025-01-09T06:27:34.734" v="9672"/>
          <ac:picMkLst>
            <pc:docMk/>
            <pc:sldMk cId="3055848547" sldId="323"/>
            <ac:picMk id="15" creationId="{A60F03C7-A505-3106-BE67-86649E45DAA6}"/>
          </ac:picMkLst>
        </pc:picChg>
        <pc:picChg chg="add mod">
          <ac:chgData name="Pantaleo  Michele" userId="819778da-a3e2-48a4-b1cb-a8e1e7585951" providerId="ADAL" clId="{1104DEF9-EB83-4165-9C3A-6A9A6BBF74F8}" dt="2025-01-09T06:27:51.963" v="9677" actId="14826"/>
          <ac:picMkLst>
            <pc:docMk/>
            <pc:sldMk cId="3055848547" sldId="323"/>
            <ac:picMk id="16" creationId="{FD19389D-5F40-09A6-889E-862EFB1B50C3}"/>
          </ac:picMkLst>
        </pc:picChg>
        <pc:picChg chg="add del mod">
          <ac:chgData name="Pantaleo  Michele" userId="819778da-a3e2-48a4-b1cb-a8e1e7585951" providerId="ADAL" clId="{1104DEF9-EB83-4165-9C3A-6A9A6BBF74F8}" dt="2025-01-09T06:27:34.511" v="9671" actId="478"/>
          <ac:picMkLst>
            <pc:docMk/>
            <pc:sldMk cId="3055848547" sldId="323"/>
            <ac:picMk id="8194" creationId="{E432F13F-2CF3-D79C-095C-560FCFDAB83E}"/>
          </ac:picMkLst>
        </pc:picChg>
      </pc:sldChg>
      <pc:sldChg chg="add del">
        <pc:chgData name="Pantaleo  Michele" userId="819778da-a3e2-48a4-b1cb-a8e1e7585951" providerId="ADAL" clId="{1104DEF9-EB83-4165-9C3A-6A9A6BBF74F8}" dt="2025-01-09T04:54:31.764" v="4604"/>
        <pc:sldMkLst>
          <pc:docMk/>
          <pc:sldMk cId="645560125" sldId="324"/>
        </pc:sldMkLst>
      </pc:sldChg>
      <pc:sldChg chg="addSp delSp modSp new mod modTransition modClrScheme chgLayout">
        <pc:chgData name="Pantaleo  Michele" userId="819778da-a3e2-48a4-b1cb-a8e1e7585951" providerId="ADAL" clId="{1104DEF9-EB83-4165-9C3A-6A9A6BBF74F8}" dt="2025-01-09T07:02:32.292" v="10515" actId="20577"/>
        <pc:sldMkLst>
          <pc:docMk/>
          <pc:sldMk cId="1981732551" sldId="324"/>
        </pc:sldMkLst>
        <pc:spChg chg="mod ord">
          <ac:chgData name="Pantaleo  Michele" userId="819778da-a3e2-48a4-b1cb-a8e1e7585951" providerId="ADAL" clId="{1104DEF9-EB83-4165-9C3A-6A9A6BBF74F8}" dt="2025-01-09T07:02:04.799" v="10488" actId="20577"/>
          <ac:spMkLst>
            <pc:docMk/>
            <pc:sldMk cId="1981732551" sldId="324"/>
            <ac:spMk id="2" creationId="{03F8F7A0-FFAA-EB7C-0567-5A5E61E0F4AB}"/>
          </ac:spMkLst>
        </pc:spChg>
        <pc:spChg chg="del mod ord">
          <ac:chgData name="Pantaleo  Michele" userId="819778da-a3e2-48a4-b1cb-a8e1e7585951" providerId="ADAL" clId="{1104DEF9-EB83-4165-9C3A-6A9A6BBF74F8}" dt="2025-01-09T04:54:48.021" v="4627" actId="700"/>
          <ac:spMkLst>
            <pc:docMk/>
            <pc:sldMk cId="1981732551" sldId="324"/>
            <ac:spMk id="3" creationId="{8E952C32-5DC4-BE9E-69C2-1EB5C26BE6D5}"/>
          </ac:spMkLst>
        </pc:spChg>
        <pc:spChg chg="del mod ord">
          <ac:chgData name="Pantaleo  Michele" userId="819778da-a3e2-48a4-b1cb-a8e1e7585951" providerId="ADAL" clId="{1104DEF9-EB83-4165-9C3A-6A9A6BBF74F8}" dt="2025-01-09T04:54:48.021" v="4627" actId="700"/>
          <ac:spMkLst>
            <pc:docMk/>
            <pc:sldMk cId="1981732551" sldId="324"/>
            <ac:spMk id="4" creationId="{E5E6C628-0138-CB43-787D-660F2276ABEF}"/>
          </ac:spMkLst>
        </pc:spChg>
        <pc:spChg chg="del mod ord">
          <ac:chgData name="Pantaleo  Michele" userId="819778da-a3e2-48a4-b1cb-a8e1e7585951" providerId="ADAL" clId="{1104DEF9-EB83-4165-9C3A-6A9A6BBF74F8}" dt="2025-01-09T04:54:48.021" v="4627" actId="700"/>
          <ac:spMkLst>
            <pc:docMk/>
            <pc:sldMk cId="1981732551" sldId="324"/>
            <ac:spMk id="5" creationId="{C16117F5-4F09-7359-65F3-98DA87F87C31}"/>
          </ac:spMkLst>
        </pc:spChg>
        <pc:spChg chg="del mod ord">
          <ac:chgData name="Pantaleo  Michele" userId="819778da-a3e2-48a4-b1cb-a8e1e7585951" providerId="ADAL" clId="{1104DEF9-EB83-4165-9C3A-6A9A6BBF74F8}" dt="2025-01-09T04:54:48.021" v="4627" actId="700"/>
          <ac:spMkLst>
            <pc:docMk/>
            <pc:sldMk cId="1981732551" sldId="324"/>
            <ac:spMk id="6" creationId="{A3CFCEF5-8DD2-E929-773D-CA4FDDA5E641}"/>
          </ac:spMkLst>
        </pc:spChg>
        <pc:spChg chg="add del mod ord">
          <ac:chgData name="Pantaleo  Michele" userId="819778da-a3e2-48a4-b1cb-a8e1e7585951" providerId="ADAL" clId="{1104DEF9-EB83-4165-9C3A-6A9A6BBF74F8}" dt="2025-01-09T05:10:31.165" v="5524" actId="700"/>
          <ac:spMkLst>
            <pc:docMk/>
            <pc:sldMk cId="1981732551" sldId="324"/>
            <ac:spMk id="7" creationId="{32D1BD93-E43D-EDC0-B316-DBD764223545}"/>
          </ac:spMkLst>
        </pc:spChg>
        <pc:spChg chg="add mod ord">
          <ac:chgData name="Pantaleo  Michele" userId="819778da-a3e2-48a4-b1cb-a8e1e7585951" providerId="ADAL" clId="{1104DEF9-EB83-4165-9C3A-6A9A6BBF74F8}" dt="2025-01-09T05:10:31.165" v="5524" actId="700"/>
          <ac:spMkLst>
            <pc:docMk/>
            <pc:sldMk cId="1981732551" sldId="324"/>
            <ac:spMk id="8" creationId="{F13A0535-5959-CFAE-E9B3-31C66AA167D4}"/>
          </ac:spMkLst>
        </pc:spChg>
        <pc:spChg chg="add del mod ord">
          <ac:chgData name="Pantaleo  Michele" userId="819778da-a3e2-48a4-b1cb-a8e1e7585951" providerId="ADAL" clId="{1104DEF9-EB83-4165-9C3A-6A9A6BBF74F8}" dt="2025-01-09T05:10:31.165" v="5524" actId="700"/>
          <ac:spMkLst>
            <pc:docMk/>
            <pc:sldMk cId="1981732551" sldId="324"/>
            <ac:spMk id="9" creationId="{92D2A7E3-92CF-DDBC-691A-C2A844E81542}"/>
          </ac:spMkLst>
        </pc:spChg>
        <pc:spChg chg="add mod ord">
          <ac:chgData name="Pantaleo  Michele" userId="819778da-a3e2-48a4-b1cb-a8e1e7585951" providerId="ADAL" clId="{1104DEF9-EB83-4165-9C3A-6A9A6BBF74F8}" dt="2025-01-09T07:02:32.292" v="10515" actId="20577"/>
          <ac:spMkLst>
            <pc:docMk/>
            <pc:sldMk cId="1981732551" sldId="324"/>
            <ac:spMk id="10" creationId="{0BFDDC1D-D439-F647-ACDB-BEA17FF74377}"/>
          </ac:spMkLst>
        </pc:spChg>
        <pc:spChg chg="add del mod ord">
          <ac:chgData name="Pantaleo  Michele" userId="819778da-a3e2-48a4-b1cb-a8e1e7585951" providerId="ADAL" clId="{1104DEF9-EB83-4165-9C3A-6A9A6BBF74F8}" dt="2025-01-09T05:10:26.847" v="5523" actId="478"/>
          <ac:spMkLst>
            <pc:docMk/>
            <pc:sldMk cId="1981732551" sldId="324"/>
            <ac:spMk id="11" creationId="{F442396E-037C-81DE-80F7-767001BB8DAA}"/>
          </ac:spMkLst>
        </pc:spChg>
        <pc:spChg chg="add del mod ord">
          <ac:chgData name="Pantaleo  Michele" userId="819778da-a3e2-48a4-b1cb-a8e1e7585951" providerId="ADAL" clId="{1104DEF9-EB83-4165-9C3A-6A9A6BBF74F8}" dt="2025-01-09T06:25:03.514" v="9658" actId="478"/>
          <ac:spMkLst>
            <pc:docMk/>
            <pc:sldMk cId="1981732551" sldId="324"/>
            <ac:spMk id="12" creationId="{21E73B15-80AA-4730-9AAF-043AFC2BDA98}"/>
          </ac:spMkLst>
        </pc:spChg>
        <pc:spChg chg="add del mod ord">
          <ac:chgData name="Pantaleo  Michele" userId="819778da-a3e2-48a4-b1cb-a8e1e7585951" providerId="ADAL" clId="{1104DEF9-EB83-4165-9C3A-6A9A6BBF74F8}" dt="2025-01-09T06:25:16.244" v="9662" actId="478"/>
          <ac:spMkLst>
            <pc:docMk/>
            <pc:sldMk cId="1981732551" sldId="324"/>
            <ac:spMk id="13" creationId="{74522509-9B01-3A3F-F5DE-8629C27C103B}"/>
          </ac:spMkLst>
        </pc:spChg>
        <pc:spChg chg="add mod ord">
          <ac:chgData name="Pantaleo  Michele" userId="819778da-a3e2-48a4-b1cb-a8e1e7585951" providerId="ADAL" clId="{1104DEF9-EB83-4165-9C3A-6A9A6BBF74F8}" dt="2025-01-09T06:25:08.493" v="9660" actId="1076"/>
          <ac:spMkLst>
            <pc:docMk/>
            <pc:sldMk cId="1981732551" sldId="324"/>
            <ac:spMk id="14" creationId="{6F7E3062-AB65-2CDF-7B2C-25CD271E86F2}"/>
          </ac:spMkLst>
        </pc:spChg>
        <pc:picChg chg="add mod">
          <ac:chgData name="Pantaleo  Michele" userId="819778da-a3e2-48a4-b1cb-a8e1e7585951" providerId="ADAL" clId="{1104DEF9-EB83-4165-9C3A-6A9A6BBF74F8}" dt="2025-01-09T06:59:44.936" v="10451" actId="1037"/>
          <ac:picMkLst>
            <pc:docMk/>
            <pc:sldMk cId="1981732551" sldId="324"/>
            <ac:picMk id="15" creationId="{B1D50913-59D9-6758-F1E2-6CBB9722F5B3}"/>
          </ac:picMkLst>
        </pc:picChg>
        <pc:picChg chg="add del mod">
          <ac:chgData name="Pantaleo  Michele" userId="819778da-a3e2-48a4-b1cb-a8e1e7585951" providerId="ADAL" clId="{1104DEF9-EB83-4165-9C3A-6A9A6BBF74F8}" dt="2025-01-09T06:28:27.792" v="9683" actId="21"/>
          <ac:picMkLst>
            <pc:docMk/>
            <pc:sldMk cId="1981732551" sldId="324"/>
            <ac:picMk id="16" creationId="{CFCE0A87-FDB5-C3B3-08F1-F45139FAC3F2}"/>
          </ac:picMkLst>
        </pc:picChg>
        <pc:picChg chg="add del mod">
          <ac:chgData name="Pantaleo  Michele" userId="819778da-a3e2-48a4-b1cb-a8e1e7585951" providerId="ADAL" clId="{1104DEF9-EB83-4165-9C3A-6A9A6BBF74F8}" dt="2025-01-09T06:29:21.745" v="9690" actId="21"/>
          <ac:picMkLst>
            <pc:docMk/>
            <pc:sldMk cId="1981732551" sldId="324"/>
            <ac:picMk id="17" creationId="{A46FD820-5FE8-D4D1-E018-CDBA4080DBA5}"/>
          </ac:picMkLst>
        </pc:picChg>
        <pc:picChg chg="add del mod">
          <ac:chgData name="Pantaleo  Michele" userId="819778da-a3e2-48a4-b1cb-a8e1e7585951" providerId="ADAL" clId="{1104DEF9-EB83-4165-9C3A-6A9A6BBF74F8}" dt="2025-01-09T07:00:24.983" v="10454" actId="478"/>
          <ac:picMkLst>
            <pc:docMk/>
            <pc:sldMk cId="1981732551" sldId="324"/>
            <ac:picMk id="18" creationId="{8FB4ABDD-3E45-8DC4-B65F-4FE12E726F56}"/>
          </ac:picMkLst>
        </pc:picChg>
        <pc:picChg chg="add del mod">
          <ac:chgData name="Pantaleo  Michele" userId="819778da-a3e2-48a4-b1cb-a8e1e7585951" providerId="ADAL" clId="{1104DEF9-EB83-4165-9C3A-6A9A6BBF74F8}" dt="2025-01-09T06:59:48.703" v="10453" actId="21"/>
          <ac:picMkLst>
            <pc:docMk/>
            <pc:sldMk cId="1981732551" sldId="324"/>
            <ac:picMk id="19" creationId="{EB6394C7-F1D1-C7D6-0973-DDE5C81C6CB6}"/>
          </ac:picMkLst>
        </pc:picChg>
        <pc:picChg chg="add del mod">
          <ac:chgData name="Pantaleo  Michele" userId="819778da-a3e2-48a4-b1cb-a8e1e7585951" providerId="ADAL" clId="{1104DEF9-EB83-4165-9C3A-6A9A6BBF74F8}" dt="2025-01-09T06:59:48.703" v="10453" actId="21"/>
          <ac:picMkLst>
            <pc:docMk/>
            <pc:sldMk cId="1981732551" sldId="324"/>
            <ac:picMk id="20" creationId="{B8C5DDDD-DF85-F6C7-CEC9-EEEDE8052D0E}"/>
          </ac:picMkLst>
        </pc:picChg>
        <pc:picChg chg="add mod">
          <ac:chgData name="Pantaleo  Michele" userId="819778da-a3e2-48a4-b1cb-a8e1e7585951" providerId="ADAL" clId="{1104DEF9-EB83-4165-9C3A-6A9A6BBF74F8}" dt="2025-01-09T07:00:25.358" v="10455"/>
          <ac:picMkLst>
            <pc:docMk/>
            <pc:sldMk cId="1981732551" sldId="324"/>
            <ac:picMk id="21" creationId="{CA1B9631-CD17-51F1-8BFF-557E67D82485}"/>
          </ac:picMkLst>
        </pc:picChg>
      </pc:sldChg>
      <pc:sldChg chg="addSp delSp modSp add mod ord chgLayout">
        <pc:chgData name="Pantaleo  Michele" userId="819778da-a3e2-48a4-b1cb-a8e1e7585951" providerId="ADAL" clId="{1104DEF9-EB83-4165-9C3A-6A9A6BBF74F8}" dt="2025-01-09T07:01:48.018" v="10471"/>
        <pc:sldMkLst>
          <pc:docMk/>
          <pc:sldMk cId="831452184" sldId="325"/>
        </pc:sldMkLst>
        <pc:spChg chg="mod ord">
          <ac:chgData name="Pantaleo  Michele" userId="819778da-a3e2-48a4-b1cb-a8e1e7585951" providerId="ADAL" clId="{1104DEF9-EB83-4165-9C3A-6A9A6BBF74F8}" dt="2025-01-09T06:38:04.343" v="9926" actId="20577"/>
          <ac:spMkLst>
            <pc:docMk/>
            <pc:sldMk cId="831452184" sldId="325"/>
            <ac:spMk id="2" creationId="{7A898DD1-566E-6844-8C88-F98E62E99F7F}"/>
          </ac:spMkLst>
        </pc:spChg>
        <pc:spChg chg="add del mod ord">
          <ac:chgData name="Pantaleo  Michele" userId="819778da-a3e2-48a4-b1cb-a8e1e7585951" providerId="ADAL" clId="{1104DEF9-EB83-4165-9C3A-6A9A6BBF74F8}" dt="2025-01-09T06:41:35.204" v="9981" actId="478"/>
          <ac:spMkLst>
            <pc:docMk/>
            <pc:sldMk cId="831452184" sldId="325"/>
            <ac:spMk id="3" creationId="{C296A288-C845-18BD-7BC2-5CBC0E35E815}"/>
          </ac:spMkLst>
        </pc:spChg>
        <pc:spChg chg="add del mod ord">
          <ac:chgData name="Pantaleo  Michele" userId="819778da-a3e2-48a4-b1cb-a8e1e7585951" providerId="ADAL" clId="{1104DEF9-EB83-4165-9C3A-6A9A6BBF74F8}" dt="2025-01-09T06:41:40.305" v="9983" actId="478"/>
          <ac:spMkLst>
            <pc:docMk/>
            <pc:sldMk cId="831452184" sldId="325"/>
            <ac:spMk id="4" creationId="{D666D261-2AAE-2876-0637-D43C0C52CEF3}"/>
          </ac:spMkLst>
        </pc:spChg>
        <pc:spChg chg="add mod ord">
          <ac:chgData name="Pantaleo  Michele" userId="819778da-a3e2-48a4-b1cb-a8e1e7585951" providerId="ADAL" clId="{1104DEF9-EB83-4165-9C3A-6A9A6BBF74F8}" dt="2025-01-09T06:58:45.791" v="10430" actId="113"/>
          <ac:spMkLst>
            <pc:docMk/>
            <pc:sldMk cId="831452184" sldId="325"/>
            <ac:spMk id="5" creationId="{34A9536F-4510-9F36-6147-050593C2D6B8}"/>
          </ac:spMkLst>
        </pc:spChg>
        <pc:spChg chg="del">
          <ac:chgData name="Pantaleo  Michele" userId="819778da-a3e2-48a4-b1cb-a8e1e7585951" providerId="ADAL" clId="{1104DEF9-EB83-4165-9C3A-6A9A6BBF74F8}" dt="2025-01-09T05:14:12.546" v="5765" actId="700"/>
          <ac:spMkLst>
            <pc:docMk/>
            <pc:sldMk cId="831452184" sldId="325"/>
            <ac:spMk id="7" creationId="{94F0B7C7-CA63-FDAA-EA47-91A2502FC4AD}"/>
          </ac:spMkLst>
        </pc:spChg>
        <pc:spChg chg="mod ord">
          <ac:chgData name="Pantaleo  Michele" userId="819778da-a3e2-48a4-b1cb-a8e1e7585951" providerId="ADAL" clId="{1104DEF9-EB83-4165-9C3A-6A9A6BBF74F8}" dt="2025-01-09T06:48:51.583" v="10206" actId="27636"/>
          <ac:spMkLst>
            <pc:docMk/>
            <pc:sldMk cId="831452184" sldId="325"/>
            <ac:spMk id="8" creationId="{A5F648D9-7524-2BB6-C5F9-D6EC4FDDEEA7}"/>
          </ac:spMkLst>
        </pc:spChg>
        <pc:spChg chg="del">
          <ac:chgData name="Pantaleo  Michele" userId="819778da-a3e2-48a4-b1cb-a8e1e7585951" providerId="ADAL" clId="{1104DEF9-EB83-4165-9C3A-6A9A6BBF74F8}" dt="2025-01-09T05:14:12.546" v="5765" actId="700"/>
          <ac:spMkLst>
            <pc:docMk/>
            <pc:sldMk cId="831452184" sldId="325"/>
            <ac:spMk id="9" creationId="{16188280-4C25-D579-3AEB-1587DC55263D}"/>
          </ac:spMkLst>
        </pc:spChg>
        <pc:spChg chg="mod ord">
          <ac:chgData name="Pantaleo  Michele" userId="819778da-a3e2-48a4-b1cb-a8e1e7585951" providerId="ADAL" clId="{1104DEF9-EB83-4165-9C3A-6A9A6BBF74F8}" dt="2025-01-09T05:15:31.050" v="5858" actId="20577"/>
          <ac:spMkLst>
            <pc:docMk/>
            <pc:sldMk cId="831452184" sldId="325"/>
            <ac:spMk id="10" creationId="{4921B47D-71B7-4FEA-8D5B-198181A8E311}"/>
          </ac:spMkLst>
        </pc:spChg>
        <pc:spChg chg="del mod">
          <ac:chgData name="Pantaleo  Michele" userId="819778da-a3e2-48a4-b1cb-a8e1e7585951" providerId="ADAL" clId="{1104DEF9-EB83-4165-9C3A-6A9A6BBF74F8}" dt="2025-01-09T05:13:43.821" v="5764" actId="478"/>
          <ac:spMkLst>
            <pc:docMk/>
            <pc:sldMk cId="831452184" sldId="325"/>
            <ac:spMk id="11" creationId="{142C4F73-2B74-4EE8-4EE9-06A1ED4A04CB}"/>
          </ac:spMkLst>
        </pc:spChg>
        <pc:picChg chg="add del mod">
          <ac:chgData name="Pantaleo  Michele" userId="819778da-a3e2-48a4-b1cb-a8e1e7585951" providerId="ADAL" clId="{1104DEF9-EB83-4165-9C3A-6A9A6BBF74F8}" dt="2025-01-09T07:01:44.334" v="10470" actId="478"/>
          <ac:picMkLst>
            <pc:docMk/>
            <pc:sldMk cId="831452184" sldId="325"/>
            <ac:picMk id="6" creationId="{E087AEBE-280C-B76C-358E-10092A814A10}"/>
          </ac:picMkLst>
        </pc:picChg>
        <pc:picChg chg="add mod">
          <ac:chgData name="Pantaleo  Michele" userId="819778da-a3e2-48a4-b1cb-a8e1e7585951" providerId="ADAL" clId="{1104DEF9-EB83-4165-9C3A-6A9A6BBF74F8}" dt="2025-01-09T06:59:13.462" v="10445" actId="1035"/>
          <ac:picMkLst>
            <pc:docMk/>
            <pc:sldMk cId="831452184" sldId="325"/>
            <ac:picMk id="12" creationId="{AC2776EB-C8EC-CE79-A5AF-5DEE8B5976CF}"/>
          </ac:picMkLst>
        </pc:picChg>
        <pc:picChg chg="add mod">
          <ac:chgData name="Pantaleo  Michele" userId="819778da-a3e2-48a4-b1cb-a8e1e7585951" providerId="ADAL" clId="{1104DEF9-EB83-4165-9C3A-6A9A6BBF74F8}" dt="2025-01-09T07:01:40.435" v="10468"/>
          <ac:picMkLst>
            <pc:docMk/>
            <pc:sldMk cId="831452184" sldId="325"/>
            <ac:picMk id="13" creationId="{3B4FF0AE-18C1-4D4B-8244-521DBD56DA40}"/>
          </ac:picMkLst>
        </pc:picChg>
        <pc:picChg chg="add mod">
          <ac:chgData name="Pantaleo  Michele" userId="819778da-a3e2-48a4-b1cb-a8e1e7585951" providerId="ADAL" clId="{1104DEF9-EB83-4165-9C3A-6A9A6BBF74F8}" dt="2025-01-09T07:01:48.018" v="10471"/>
          <ac:picMkLst>
            <pc:docMk/>
            <pc:sldMk cId="831452184" sldId="325"/>
            <ac:picMk id="14" creationId="{679DF173-4687-6310-9B48-21BDAAD69F61}"/>
          </ac:picMkLst>
        </pc:picChg>
      </pc:sldChg>
      <pc:sldChg chg="addSp delSp modSp new mod ord modClrScheme chgLayout">
        <pc:chgData name="Pantaleo  Michele" userId="819778da-a3e2-48a4-b1cb-a8e1e7585951" providerId="ADAL" clId="{1104DEF9-EB83-4165-9C3A-6A9A6BBF74F8}" dt="2025-01-09T07:30:06" v="10972"/>
        <pc:sldMkLst>
          <pc:docMk/>
          <pc:sldMk cId="1597088558" sldId="326"/>
        </pc:sldMkLst>
        <pc:spChg chg="mod ord">
          <ac:chgData name="Pantaleo  Michele" userId="819778da-a3e2-48a4-b1cb-a8e1e7585951" providerId="ADAL" clId="{1104DEF9-EB83-4165-9C3A-6A9A6BBF74F8}" dt="2025-01-09T05:22:49.324" v="6175" actId="700"/>
          <ac:spMkLst>
            <pc:docMk/>
            <pc:sldMk cId="1597088558" sldId="326"/>
            <ac:spMk id="2" creationId="{2121D88A-7DB3-E40E-E945-6C6CB7DD0C1F}"/>
          </ac:spMkLst>
        </pc:spChg>
        <pc:spChg chg="del">
          <ac:chgData name="Pantaleo  Michele" userId="819778da-a3e2-48a4-b1cb-a8e1e7585951" providerId="ADAL" clId="{1104DEF9-EB83-4165-9C3A-6A9A6BBF74F8}" dt="2025-01-09T05:01:22.002" v="4893" actId="700"/>
          <ac:spMkLst>
            <pc:docMk/>
            <pc:sldMk cId="1597088558" sldId="326"/>
            <ac:spMk id="3" creationId="{C94D4C3A-616B-9986-4235-951EB5698335}"/>
          </ac:spMkLst>
        </pc:spChg>
        <pc:spChg chg="add del mod ord">
          <ac:chgData name="Pantaleo  Michele" userId="819778da-a3e2-48a4-b1cb-a8e1e7585951" providerId="ADAL" clId="{1104DEF9-EB83-4165-9C3A-6A9A6BBF74F8}" dt="2025-01-09T05:21:51.723" v="6142" actId="700"/>
          <ac:spMkLst>
            <pc:docMk/>
            <pc:sldMk cId="1597088558" sldId="326"/>
            <ac:spMk id="4" creationId="{D26873E8-0D1B-2524-54C8-16449653758D}"/>
          </ac:spMkLst>
        </pc:spChg>
        <pc:spChg chg="add mod ord">
          <ac:chgData name="Pantaleo  Michele" userId="819778da-a3e2-48a4-b1cb-a8e1e7585951" providerId="ADAL" clId="{1104DEF9-EB83-4165-9C3A-6A9A6BBF74F8}" dt="2025-01-09T05:22:49.324" v="6175" actId="700"/>
          <ac:spMkLst>
            <pc:docMk/>
            <pc:sldMk cId="1597088558" sldId="326"/>
            <ac:spMk id="5" creationId="{1787F032-C3B7-9919-44A3-D1A14FD71FE3}"/>
          </ac:spMkLst>
        </pc:spChg>
        <pc:spChg chg="add del mod ord">
          <ac:chgData name="Pantaleo  Michele" userId="819778da-a3e2-48a4-b1cb-a8e1e7585951" providerId="ADAL" clId="{1104DEF9-EB83-4165-9C3A-6A9A6BBF74F8}" dt="2025-01-09T05:21:51.723" v="6142" actId="700"/>
          <ac:spMkLst>
            <pc:docMk/>
            <pc:sldMk cId="1597088558" sldId="326"/>
            <ac:spMk id="6" creationId="{0261FEE9-A20A-E80E-1B48-22BB559AF047}"/>
          </ac:spMkLst>
        </pc:spChg>
        <pc:spChg chg="add mod ord">
          <ac:chgData name="Pantaleo  Michele" userId="819778da-a3e2-48a4-b1cb-a8e1e7585951" providerId="ADAL" clId="{1104DEF9-EB83-4165-9C3A-6A9A6BBF74F8}" dt="2025-01-09T05:22:49.324" v="6175" actId="700"/>
          <ac:spMkLst>
            <pc:docMk/>
            <pc:sldMk cId="1597088558" sldId="326"/>
            <ac:spMk id="7" creationId="{69018370-E004-D0D1-C6DB-1263ED66ABFF}"/>
          </ac:spMkLst>
        </pc:spChg>
        <pc:spChg chg="add del mod ord">
          <ac:chgData name="Pantaleo  Michele" userId="819778da-a3e2-48a4-b1cb-a8e1e7585951" providerId="ADAL" clId="{1104DEF9-EB83-4165-9C3A-6A9A6BBF74F8}" dt="2025-01-09T05:21:51.723" v="6142" actId="700"/>
          <ac:spMkLst>
            <pc:docMk/>
            <pc:sldMk cId="1597088558" sldId="326"/>
            <ac:spMk id="8" creationId="{2A6A1BD5-E49A-35A3-D783-CEBB9DB71797}"/>
          </ac:spMkLst>
        </pc:spChg>
        <pc:spChg chg="add mod ord">
          <ac:chgData name="Pantaleo  Michele" userId="819778da-a3e2-48a4-b1cb-a8e1e7585951" providerId="ADAL" clId="{1104DEF9-EB83-4165-9C3A-6A9A6BBF74F8}" dt="2025-01-09T05:22:49.324" v="6175" actId="700"/>
          <ac:spMkLst>
            <pc:docMk/>
            <pc:sldMk cId="1597088558" sldId="326"/>
            <ac:spMk id="9" creationId="{5E1DE675-B092-6976-5B66-69C05ABC1603}"/>
          </ac:spMkLst>
        </pc:spChg>
        <pc:spChg chg="add del mod ord">
          <ac:chgData name="Pantaleo  Michele" userId="819778da-a3e2-48a4-b1cb-a8e1e7585951" providerId="ADAL" clId="{1104DEF9-EB83-4165-9C3A-6A9A6BBF74F8}" dt="2025-01-09T05:22:49.324" v="6175" actId="700"/>
          <ac:spMkLst>
            <pc:docMk/>
            <pc:sldMk cId="1597088558" sldId="326"/>
            <ac:spMk id="10" creationId="{085109EC-7E3C-C949-8B79-171C4E035884}"/>
          </ac:spMkLst>
        </pc:spChg>
        <pc:spChg chg="add del mod ord">
          <ac:chgData name="Pantaleo  Michele" userId="819778da-a3e2-48a4-b1cb-a8e1e7585951" providerId="ADAL" clId="{1104DEF9-EB83-4165-9C3A-6A9A6BBF74F8}" dt="2025-01-09T05:22:49.324" v="6175" actId="700"/>
          <ac:spMkLst>
            <pc:docMk/>
            <pc:sldMk cId="1597088558" sldId="326"/>
            <ac:spMk id="11" creationId="{75BE69C8-1961-7D7A-99EF-144C98EACF84}"/>
          </ac:spMkLst>
        </pc:spChg>
        <pc:spChg chg="add del mod ord">
          <ac:chgData name="Pantaleo  Michele" userId="819778da-a3e2-48a4-b1cb-a8e1e7585951" providerId="ADAL" clId="{1104DEF9-EB83-4165-9C3A-6A9A6BBF74F8}" dt="2025-01-09T05:22:49.324" v="6175" actId="700"/>
          <ac:spMkLst>
            <pc:docMk/>
            <pc:sldMk cId="1597088558" sldId="326"/>
            <ac:spMk id="12" creationId="{D0D67836-3E1B-D0DE-D92B-5CEC090B9451}"/>
          </ac:spMkLst>
        </pc:spChg>
        <pc:spChg chg="add del mod ord">
          <ac:chgData name="Pantaleo  Michele" userId="819778da-a3e2-48a4-b1cb-a8e1e7585951" providerId="ADAL" clId="{1104DEF9-EB83-4165-9C3A-6A9A6BBF74F8}" dt="2025-01-09T06:13:31.354" v="9483" actId="478"/>
          <ac:spMkLst>
            <pc:docMk/>
            <pc:sldMk cId="1597088558" sldId="326"/>
            <ac:spMk id="13" creationId="{DEDE022F-5EBD-0E4C-F66F-419984CFC797}"/>
          </ac:spMkLst>
        </pc:spChg>
        <pc:spChg chg="add del mod ord">
          <ac:chgData name="Pantaleo  Michele" userId="819778da-a3e2-48a4-b1cb-a8e1e7585951" providerId="ADAL" clId="{1104DEF9-EB83-4165-9C3A-6A9A6BBF74F8}" dt="2025-01-09T06:13:32.314" v="9484" actId="478"/>
          <ac:spMkLst>
            <pc:docMk/>
            <pc:sldMk cId="1597088558" sldId="326"/>
            <ac:spMk id="14" creationId="{6D7E7EC8-8E50-EFE7-B71E-C98D229480A6}"/>
          </ac:spMkLst>
        </pc:spChg>
        <pc:spChg chg="add del mod ord">
          <ac:chgData name="Pantaleo  Michele" userId="819778da-a3e2-48a4-b1cb-a8e1e7585951" providerId="ADAL" clId="{1104DEF9-EB83-4165-9C3A-6A9A6BBF74F8}" dt="2025-01-09T06:13:30.049" v="9482" actId="478"/>
          <ac:spMkLst>
            <pc:docMk/>
            <pc:sldMk cId="1597088558" sldId="326"/>
            <ac:spMk id="15" creationId="{308512CF-7B7F-7FCA-B9FF-44CF4941D8E7}"/>
          </ac:spMkLst>
        </pc:spChg>
        <pc:spChg chg="add mod ord">
          <ac:chgData name="Pantaleo  Michele" userId="819778da-a3e2-48a4-b1cb-a8e1e7585951" providerId="ADAL" clId="{1104DEF9-EB83-4165-9C3A-6A9A6BBF74F8}" dt="2025-01-09T07:29:50.986" v="10970" actId="20577"/>
          <ac:spMkLst>
            <pc:docMk/>
            <pc:sldMk cId="1597088558" sldId="326"/>
            <ac:spMk id="16" creationId="{337B0567-B0FB-E7B8-FB83-370600C6FBEA}"/>
          </ac:spMkLst>
        </pc:spChg>
        <pc:picChg chg="add mod">
          <ac:chgData name="Pantaleo  Michele" userId="819778da-a3e2-48a4-b1cb-a8e1e7585951" providerId="ADAL" clId="{1104DEF9-EB83-4165-9C3A-6A9A6BBF74F8}" dt="2025-01-09T06:16:19.874" v="9544" actId="732"/>
          <ac:picMkLst>
            <pc:docMk/>
            <pc:sldMk cId="1597088558" sldId="326"/>
            <ac:picMk id="17" creationId="{32270774-D4B4-097A-5B38-0A29CBA44355}"/>
          </ac:picMkLst>
        </pc:picChg>
        <pc:picChg chg="add del mod">
          <ac:chgData name="Pantaleo  Michele" userId="819778da-a3e2-48a4-b1cb-a8e1e7585951" providerId="ADAL" clId="{1104DEF9-EB83-4165-9C3A-6A9A6BBF74F8}" dt="2025-01-09T06:16:27.321" v="9545" actId="732"/>
          <ac:picMkLst>
            <pc:docMk/>
            <pc:sldMk cId="1597088558" sldId="326"/>
            <ac:picMk id="3074" creationId="{027C7243-AB3E-E9FE-A103-29CCB28184F9}"/>
          </ac:picMkLst>
        </pc:picChg>
        <pc:picChg chg="add del mod">
          <ac:chgData name="Pantaleo  Michele" userId="819778da-a3e2-48a4-b1cb-a8e1e7585951" providerId="ADAL" clId="{1104DEF9-EB83-4165-9C3A-6A9A6BBF74F8}" dt="2025-01-09T06:15:04.684" v="9507" actId="478"/>
          <ac:picMkLst>
            <pc:docMk/>
            <pc:sldMk cId="1597088558" sldId="326"/>
            <ac:picMk id="3076" creationId="{0FC38B3F-6072-C01D-FD30-232265E3C955}"/>
          </ac:picMkLst>
        </pc:picChg>
        <pc:picChg chg="add del mod">
          <ac:chgData name="Pantaleo  Michele" userId="819778da-a3e2-48a4-b1cb-a8e1e7585951" providerId="ADAL" clId="{1104DEF9-EB83-4165-9C3A-6A9A6BBF74F8}" dt="2025-01-09T06:14:59.964" v="9503" actId="14100"/>
          <ac:picMkLst>
            <pc:docMk/>
            <pc:sldMk cId="1597088558" sldId="326"/>
            <ac:picMk id="3078" creationId="{32270774-D4B4-097A-5B38-0A29CBA44355}"/>
          </ac:picMkLst>
        </pc:picChg>
        <pc:picChg chg="add mod">
          <ac:chgData name="Pantaleo  Michele" userId="819778da-a3e2-48a4-b1cb-a8e1e7585951" providerId="ADAL" clId="{1104DEF9-EB83-4165-9C3A-6A9A6BBF74F8}" dt="2025-01-09T06:17:03.777" v="9552" actId="1076"/>
          <ac:picMkLst>
            <pc:docMk/>
            <pc:sldMk cId="1597088558" sldId="326"/>
            <ac:picMk id="3080" creationId="{7FEF897D-1A16-5C2A-16B9-9D4B5F433614}"/>
          </ac:picMkLst>
        </pc:picChg>
      </pc:sldChg>
      <pc:sldChg chg="addSp delSp modSp new mod modClrScheme chgLayout">
        <pc:chgData name="Pantaleo  Michele" userId="819778da-a3e2-48a4-b1cb-a8e1e7585951" providerId="ADAL" clId="{1104DEF9-EB83-4165-9C3A-6A9A6BBF74F8}" dt="2025-01-09T07:26:57.937" v="10753" actId="14100"/>
        <pc:sldMkLst>
          <pc:docMk/>
          <pc:sldMk cId="2232997933" sldId="327"/>
        </pc:sldMkLst>
        <pc:spChg chg="mod ord">
          <ac:chgData name="Pantaleo  Michele" userId="819778da-a3e2-48a4-b1cb-a8e1e7585951" providerId="ADAL" clId="{1104DEF9-EB83-4165-9C3A-6A9A6BBF74F8}" dt="2025-01-09T06:01:01.915" v="9245" actId="20577"/>
          <ac:spMkLst>
            <pc:docMk/>
            <pc:sldMk cId="2232997933" sldId="327"/>
            <ac:spMk id="2" creationId="{8FBAEAD6-E260-CE82-4F5D-A855C81BDC3D}"/>
          </ac:spMkLst>
        </pc:spChg>
        <pc:spChg chg="del">
          <ac:chgData name="Pantaleo  Michele" userId="819778da-a3e2-48a4-b1cb-a8e1e7585951" providerId="ADAL" clId="{1104DEF9-EB83-4165-9C3A-6A9A6BBF74F8}" dt="2025-01-09T05:02:14.674" v="4942" actId="700"/>
          <ac:spMkLst>
            <pc:docMk/>
            <pc:sldMk cId="2232997933" sldId="327"/>
            <ac:spMk id="3" creationId="{36EFD22B-D1D8-302D-94CF-D49A5E350820}"/>
          </ac:spMkLst>
        </pc:spChg>
        <pc:spChg chg="add del mod ord">
          <ac:chgData name="Pantaleo  Michele" userId="819778da-a3e2-48a4-b1cb-a8e1e7585951" providerId="ADAL" clId="{1104DEF9-EB83-4165-9C3A-6A9A6BBF74F8}" dt="2025-01-09T06:00:09.619" v="9222" actId="478"/>
          <ac:spMkLst>
            <pc:docMk/>
            <pc:sldMk cId="2232997933" sldId="327"/>
            <ac:spMk id="4" creationId="{337F128F-D550-7559-5E80-1A98220D591E}"/>
          </ac:spMkLst>
        </pc:spChg>
        <pc:spChg chg="add mod ord">
          <ac:chgData name="Pantaleo  Michele" userId="819778da-a3e2-48a4-b1cb-a8e1e7585951" providerId="ADAL" clId="{1104DEF9-EB83-4165-9C3A-6A9A6BBF74F8}" dt="2025-01-09T05:02:25.836" v="4979" actId="27636"/>
          <ac:spMkLst>
            <pc:docMk/>
            <pc:sldMk cId="2232997933" sldId="327"/>
            <ac:spMk id="5" creationId="{F2664388-8AD1-2EE7-275A-DDD714021601}"/>
          </ac:spMkLst>
        </pc:spChg>
        <pc:spChg chg="add del mod">
          <ac:chgData name="Pantaleo  Michele" userId="819778da-a3e2-48a4-b1cb-a8e1e7585951" providerId="ADAL" clId="{1104DEF9-EB83-4165-9C3A-6A9A6BBF74F8}" dt="2025-01-09T06:05:39.462" v="9301" actId="21"/>
          <ac:spMkLst>
            <pc:docMk/>
            <pc:sldMk cId="2232997933" sldId="327"/>
            <ac:spMk id="6" creationId="{30D34DBF-AB71-9871-898E-43BB5FAA098E}"/>
          </ac:spMkLst>
        </pc:spChg>
        <pc:spChg chg="add mod">
          <ac:chgData name="Pantaleo  Michele" userId="819778da-a3e2-48a4-b1cb-a8e1e7585951" providerId="ADAL" clId="{1104DEF9-EB83-4165-9C3A-6A9A6BBF74F8}" dt="2025-01-09T06:10:17.541" v="9378" actId="120"/>
          <ac:spMkLst>
            <pc:docMk/>
            <pc:sldMk cId="2232997933" sldId="327"/>
            <ac:spMk id="7" creationId="{B40B422C-9EEB-8825-DE40-D8536CC2BBDC}"/>
          </ac:spMkLst>
        </pc:spChg>
        <pc:spChg chg="add mod">
          <ac:chgData name="Pantaleo  Michele" userId="819778da-a3e2-48a4-b1cb-a8e1e7585951" providerId="ADAL" clId="{1104DEF9-EB83-4165-9C3A-6A9A6BBF74F8}" dt="2025-01-09T07:26:57.937" v="10753" actId="14100"/>
          <ac:spMkLst>
            <pc:docMk/>
            <pc:sldMk cId="2232997933" sldId="327"/>
            <ac:spMk id="8" creationId="{30D34DBF-AB71-9871-898E-43BB5FAA098E}"/>
          </ac:spMkLst>
        </pc:spChg>
        <pc:spChg chg="add del mod">
          <ac:chgData name="Pantaleo  Michele" userId="819778da-a3e2-48a4-b1cb-a8e1e7585951" providerId="ADAL" clId="{1104DEF9-EB83-4165-9C3A-6A9A6BBF74F8}" dt="2025-01-09T06:07:33.057" v="9335" actId="21"/>
          <ac:spMkLst>
            <pc:docMk/>
            <pc:sldMk cId="2232997933" sldId="327"/>
            <ac:spMk id="9" creationId="{8EE44450-26FA-A7ED-C7F2-CF10E2940438}"/>
          </ac:spMkLst>
        </pc:spChg>
        <pc:spChg chg="add mod">
          <ac:chgData name="Pantaleo  Michele" userId="819778da-a3e2-48a4-b1cb-a8e1e7585951" providerId="ADAL" clId="{1104DEF9-EB83-4165-9C3A-6A9A6BBF74F8}" dt="2025-01-09T06:07:33.820" v="9336"/>
          <ac:spMkLst>
            <pc:docMk/>
            <pc:sldMk cId="2232997933" sldId="327"/>
            <ac:spMk id="10" creationId="{8EE44450-26FA-A7ED-C7F2-CF10E2940438}"/>
          </ac:spMkLst>
        </pc:spChg>
      </pc:sldChg>
      <pc:sldChg chg="addSp delSp modSp new mod ord modClrScheme chgLayout">
        <pc:chgData name="Pantaleo  Michele" userId="819778da-a3e2-48a4-b1cb-a8e1e7585951" providerId="ADAL" clId="{1104DEF9-EB83-4165-9C3A-6A9A6BBF74F8}" dt="2025-01-09T06:58:28.758" v="10428"/>
        <pc:sldMkLst>
          <pc:docMk/>
          <pc:sldMk cId="2950823445" sldId="328"/>
        </pc:sldMkLst>
        <pc:spChg chg="mod ord">
          <ac:chgData name="Pantaleo  Michele" userId="819778da-a3e2-48a4-b1cb-a8e1e7585951" providerId="ADAL" clId="{1104DEF9-EB83-4165-9C3A-6A9A6BBF74F8}" dt="2025-01-09T06:57:27.103" v="10416" actId="700"/>
          <ac:spMkLst>
            <pc:docMk/>
            <pc:sldMk cId="2950823445" sldId="328"/>
            <ac:spMk id="2" creationId="{EC27B09B-1837-47F3-B3A7-751C4650B6F4}"/>
          </ac:spMkLst>
        </pc:spChg>
        <pc:spChg chg="del mod ord">
          <ac:chgData name="Pantaleo  Michele" userId="819778da-a3e2-48a4-b1cb-a8e1e7585951" providerId="ADAL" clId="{1104DEF9-EB83-4165-9C3A-6A9A6BBF74F8}" dt="2025-01-09T05:03:13.432" v="5002" actId="700"/>
          <ac:spMkLst>
            <pc:docMk/>
            <pc:sldMk cId="2950823445" sldId="328"/>
            <ac:spMk id="3" creationId="{D5558CA6-F4AD-607B-2978-6D10129395CD}"/>
          </ac:spMkLst>
        </pc:spChg>
        <pc:spChg chg="del mod ord">
          <ac:chgData name="Pantaleo  Michele" userId="819778da-a3e2-48a4-b1cb-a8e1e7585951" providerId="ADAL" clId="{1104DEF9-EB83-4165-9C3A-6A9A6BBF74F8}" dt="2025-01-09T05:03:13.432" v="5002" actId="700"/>
          <ac:spMkLst>
            <pc:docMk/>
            <pc:sldMk cId="2950823445" sldId="328"/>
            <ac:spMk id="4" creationId="{2F849E78-5193-C4A2-C119-85DF053EAEEE}"/>
          </ac:spMkLst>
        </pc:spChg>
        <pc:spChg chg="del mod ord">
          <ac:chgData name="Pantaleo  Michele" userId="819778da-a3e2-48a4-b1cb-a8e1e7585951" providerId="ADAL" clId="{1104DEF9-EB83-4165-9C3A-6A9A6BBF74F8}" dt="2025-01-09T05:03:13.432" v="5002" actId="700"/>
          <ac:spMkLst>
            <pc:docMk/>
            <pc:sldMk cId="2950823445" sldId="328"/>
            <ac:spMk id="5" creationId="{D31470F9-C16D-8350-F8AB-0BBC3105E224}"/>
          </ac:spMkLst>
        </pc:spChg>
        <pc:spChg chg="del mod ord">
          <ac:chgData name="Pantaleo  Michele" userId="819778da-a3e2-48a4-b1cb-a8e1e7585951" providerId="ADAL" clId="{1104DEF9-EB83-4165-9C3A-6A9A6BBF74F8}" dt="2025-01-09T05:03:13.432" v="5002" actId="700"/>
          <ac:spMkLst>
            <pc:docMk/>
            <pc:sldMk cId="2950823445" sldId="328"/>
            <ac:spMk id="6" creationId="{EFC67A75-5D3A-880B-4B68-70A90AE0C172}"/>
          </ac:spMkLst>
        </pc:spChg>
        <pc:spChg chg="add del mod ord">
          <ac:chgData name="Pantaleo  Michele" userId="819778da-a3e2-48a4-b1cb-a8e1e7585951" providerId="ADAL" clId="{1104DEF9-EB83-4165-9C3A-6A9A6BBF74F8}" dt="2025-01-09T06:52:13.765" v="10306" actId="478"/>
          <ac:spMkLst>
            <pc:docMk/>
            <pc:sldMk cId="2950823445" sldId="328"/>
            <ac:spMk id="7" creationId="{C44B11F7-0EC4-E102-B896-A4E74C901EEE}"/>
          </ac:spMkLst>
        </pc:spChg>
        <pc:spChg chg="add mod ord">
          <ac:chgData name="Pantaleo  Michele" userId="819778da-a3e2-48a4-b1cb-a8e1e7585951" providerId="ADAL" clId="{1104DEF9-EB83-4165-9C3A-6A9A6BBF74F8}" dt="2025-01-09T06:57:30.484" v="10417" actId="1076"/>
          <ac:spMkLst>
            <pc:docMk/>
            <pc:sldMk cId="2950823445" sldId="328"/>
            <ac:spMk id="8" creationId="{7E126634-F5F6-9364-9152-292D56BA4BE3}"/>
          </ac:spMkLst>
        </pc:spChg>
        <pc:spChg chg="add del mod ord">
          <ac:chgData name="Pantaleo  Michele" userId="819778da-a3e2-48a4-b1cb-a8e1e7585951" providerId="ADAL" clId="{1104DEF9-EB83-4165-9C3A-6A9A6BBF74F8}" dt="2025-01-09T06:52:16.065" v="10307" actId="478"/>
          <ac:spMkLst>
            <pc:docMk/>
            <pc:sldMk cId="2950823445" sldId="328"/>
            <ac:spMk id="9" creationId="{F5D3347E-8A09-C261-C05F-F2A8CE959C1D}"/>
          </ac:spMkLst>
        </pc:spChg>
        <pc:spChg chg="add del mod ord">
          <ac:chgData name="Pantaleo  Michele" userId="819778da-a3e2-48a4-b1cb-a8e1e7585951" providerId="ADAL" clId="{1104DEF9-EB83-4165-9C3A-6A9A6BBF74F8}" dt="2025-01-09T06:43:59.281" v="9990" actId="21"/>
          <ac:spMkLst>
            <pc:docMk/>
            <pc:sldMk cId="2950823445" sldId="328"/>
            <ac:spMk id="10" creationId="{5C5C189F-2FE4-843A-1F22-E792982C1787}"/>
          </ac:spMkLst>
        </pc:spChg>
        <pc:spChg chg="add mod ord">
          <ac:chgData name="Pantaleo  Michele" userId="819778da-a3e2-48a4-b1cb-a8e1e7585951" providerId="ADAL" clId="{1104DEF9-EB83-4165-9C3A-6A9A6BBF74F8}" dt="2025-01-09T06:57:27.103" v="10416" actId="700"/>
          <ac:spMkLst>
            <pc:docMk/>
            <pc:sldMk cId="2950823445" sldId="328"/>
            <ac:spMk id="11" creationId="{478CF404-B514-BC13-A7E2-A4DEACB0C7AC}"/>
          </ac:spMkLst>
        </pc:spChg>
        <pc:spChg chg="add del mod">
          <ac:chgData name="Pantaleo  Michele" userId="819778da-a3e2-48a4-b1cb-a8e1e7585951" providerId="ADAL" clId="{1104DEF9-EB83-4165-9C3A-6A9A6BBF74F8}" dt="2025-01-09T06:43:58.163" v="9989" actId="21"/>
          <ac:spMkLst>
            <pc:docMk/>
            <pc:sldMk cId="2950823445" sldId="328"/>
            <ac:spMk id="13" creationId="{8A75EF6D-8828-BB24-F4F9-BD3B27DED209}"/>
          </ac:spMkLst>
        </pc:spChg>
        <pc:spChg chg="add del mod">
          <ac:chgData name="Pantaleo  Michele" userId="819778da-a3e2-48a4-b1cb-a8e1e7585951" providerId="ADAL" clId="{1104DEF9-EB83-4165-9C3A-6A9A6BBF74F8}" dt="2025-01-09T06:53:28.038" v="10322" actId="478"/>
          <ac:spMkLst>
            <pc:docMk/>
            <pc:sldMk cId="2950823445" sldId="328"/>
            <ac:spMk id="15" creationId="{8F3345DE-C946-8E72-2EA9-5147833DBB9D}"/>
          </ac:spMkLst>
        </pc:spChg>
        <pc:spChg chg="add mod">
          <ac:chgData name="Pantaleo  Michele" userId="819778da-a3e2-48a4-b1cb-a8e1e7585951" providerId="ADAL" clId="{1104DEF9-EB83-4165-9C3A-6A9A6BBF74F8}" dt="2025-01-09T06:44:02.330" v="9993"/>
          <ac:spMkLst>
            <pc:docMk/>
            <pc:sldMk cId="2950823445" sldId="328"/>
            <ac:spMk id="16" creationId="{5C5C189F-2FE4-843A-1F22-E792982C1787}"/>
          </ac:spMkLst>
        </pc:spChg>
        <pc:spChg chg="add del mod ord">
          <ac:chgData name="Pantaleo  Michele" userId="819778da-a3e2-48a4-b1cb-a8e1e7585951" providerId="ADAL" clId="{1104DEF9-EB83-4165-9C3A-6A9A6BBF74F8}" dt="2025-01-09T06:57:27.103" v="10416" actId="700"/>
          <ac:spMkLst>
            <pc:docMk/>
            <pc:sldMk cId="2950823445" sldId="328"/>
            <ac:spMk id="20" creationId="{8B66356F-28C5-E80D-5605-0C640ACCA2D1}"/>
          </ac:spMkLst>
        </pc:spChg>
        <pc:spChg chg="add del mod ord">
          <ac:chgData name="Pantaleo  Michele" userId="819778da-a3e2-48a4-b1cb-a8e1e7585951" providerId="ADAL" clId="{1104DEF9-EB83-4165-9C3A-6A9A6BBF74F8}" dt="2025-01-09T06:54:55.468" v="10339" actId="700"/>
          <ac:spMkLst>
            <pc:docMk/>
            <pc:sldMk cId="2950823445" sldId="328"/>
            <ac:spMk id="21" creationId="{06389B5A-63C0-1A02-6D0D-17540E009987}"/>
          </ac:spMkLst>
        </pc:spChg>
        <pc:spChg chg="add del mod ord">
          <ac:chgData name="Pantaleo  Michele" userId="819778da-a3e2-48a4-b1cb-a8e1e7585951" providerId="ADAL" clId="{1104DEF9-EB83-4165-9C3A-6A9A6BBF74F8}" dt="2025-01-09T06:57:27.103" v="10416" actId="700"/>
          <ac:spMkLst>
            <pc:docMk/>
            <pc:sldMk cId="2950823445" sldId="328"/>
            <ac:spMk id="23" creationId="{A3E427DF-8F9D-8FE8-7455-38651C2605FC}"/>
          </ac:spMkLst>
        </pc:spChg>
        <pc:spChg chg="add del mod ord">
          <ac:chgData name="Pantaleo  Michele" userId="819778da-a3e2-48a4-b1cb-a8e1e7585951" providerId="ADAL" clId="{1104DEF9-EB83-4165-9C3A-6A9A6BBF74F8}" dt="2025-01-09T06:57:27.103" v="10416" actId="700"/>
          <ac:spMkLst>
            <pc:docMk/>
            <pc:sldMk cId="2950823445" sldId="328"/>
            <ac:spMk id="24" creationId="{E7E8F3FF-FA00-51AF-AA6A-8E63E87187A6}"/>
          </ac:spMkLst>
        </pc:spChg>
        <pc:spChg chg="add mod ord">
          <ac:chgData name="Pantaleo  Michele" userId="819778da-a3e2-48a4-b1cb-a8e1e7585951" providerId="ADAL" clId="{1104DEF9-EB83-4165-9C3A-6A9A6BBF74F8}" dt="2025-01-09T06:57:27.103" v="10416" actId="700"/>
          <ac:spMkLst>
            <pc:docMk/>
            <pc:sldMk cId="2950823445" sldId="328"/>
            <ac:spMk id="25" creationId="{FC1A92D2-103C-0805-71C3-6845E3E257DA}"/>
          </ac:spMkLst>
        </pc:spChg>
        <pc:spChg chg="add mod ord">
          <ac:chgData name="Pantaleo  Michele" userId="819778da-a3e2-48a4-b1cb-a8e1e7585951" providerId="ADAL" clId="{1104DEF9-EB83-4165-9C3A-6A9A6BBF74F8}" dt="2025-01-09T06:57:27.103" v="10416" actId="700"/>
          <ac:spMkLst>
            <pc:docMk/>
            <pc:sldMk cId="2950823445" sldId="328"/>
            <ac:spMk id="26" creationId="{3F534076-00B9-EFB8-F8EA-29FBA6CB3B0C}"/>
          </ac:spMkLst>
        </pc:spChg>
        <pc:picChg chg="add del mod">
          <ac:chgData name="Pantaleo  Michele" userId="819778da-a3e2-48a4-b1cb-a8e1e7585951" providerId="ADAL" clId="{1104DEF9-EB83-4165-9C3A-6A9A6BBF74F8}" dt="2025-01-09T06:53:26.047" v="10320" actId="478"/>
          <ac:picMkLst>
            <pc:docMk/>
            <pc:sldMk cId="2950823445" sldId="328"/>
            <ac:picMk id="17" creationId="{EC07BDE4-AC02-36C6-ABB9-F553DB70F714}"/>
          </ac:picMkLst>
        </pc:picChg>
        <pc:picChg chg="add del mod">
          <ac:chgData name="Pantaleo  Michele" userId="819778da-a3e2-48a4-b1cb-a8e1e7585951" providerId="ADAL" clId="{1104DEF9-EB83-4165-9C3A-6A9A6BBF74F8}" dt="2025-01-09T06:52:54.106" v="10312" actId="478"/>
          <ac:picMkLst>
            <pc:docMk/>
            <pc:sldMk cId="2950823445" sldId="328"/>
            <ac:picMk id="18" creationId="{A6531D77-6B99-FC5A-0735-D41C932443FB}"/>
          </ac:picMkLst>
        </pc:picChg>
        <pc:picChg chg="add del mod">
          <ac:chgData name="Pantaleo  Michele" userId="819778da-a3e2-48a4-b1cb-a8e1e7585951" providerId="ADAL" clId="{1104DEF9-EB83-4165-9C3A-6A9A6BBF74F8}" dt="2025-01-09T06:58:09.470" v="10426" actId="1076"/>
          <ac:picMkLst>
            <pc:docMk/>
            <pc:sldMk cId="2950823445" sldId="328"/>
            <ac:picMk id="22" creationId="{18BC2BAD-A12D-6DE7-B7BD-457539486459}"/>
          </ac:picMkLst>
        </pc:picChg>
        <pc:picChg chg="add del mod">
          <ac:chgData name="Pantaleo  Michele" userId="819778da-a3e2-48a4-b1cb-a8e1e7585951" providerId="ADAL" clId="{1104DEF9-EB83-4165-9C3A-6A9A6BBF74F8}" dt="2025-01-09T06:57:53.067" v="10423" actId="1076"/>
          <ac:picMkLst>
            <pc:docMk/>
            <pc:sldMk cId="2950823445" sldId="328"/>
            <ac:picMk id="16386" creationId="{9938E54B-3220-3913-3B2A-38985957E27A}"/>
          </ac:picMkLst>
        </pc:picChg>
        <pc:picChg chg="add">
          <ac:chgData name="Pantaleo  Michele" userId="819778da-a3e2-48a4-b1cb-a8e1e7585951" providerId="ADAL" clId="{1104DEF9-EB83-4165-9C3A-6A9A6BBF74F8}" dt="2025-01-09T06:55:57.819" v="10382"/>
          <ac:picMkLst>
            <pc:docMk/>
            <pc:sldMk cId="2950823445" sldId="328"/>
            <ac:picMk id="16388" creationId="{7576AD52-2CFE-F6BF-101B-62C5D2F4EE37}"/>
          </ac:picMkLst>
        </pc:picChg>
        <pc:picChg chg="add">
          <ac:chgData name="Pantaleo  Michele" userId="819778da-a3e2-48a4-b1cb-a8e1e7585951" providerId="ADAL" clId="{1104DEF9-EB83-4165-9C3A-6A9A6BBF74F8}" dt="2025-01-09T06:56:05.085" v="10384"/>
          <ac:picMkLst>
            <pc:docMk/>
            <pc:sldMk cId="2950823445" sldId="328"/>
            <ac:picMk id="16390" creationId="{27AF6F45-71EF-EF82-42D9-7EF14B6B4FF2}"/>
          </ac:picMkLst>
        </pc:picChg>
      </pc:sldChg>
      <pc:sldChg chg="addSp delSp modSp add mod">
        <pc:chgData name="Pantaleo  Michele" userId="819778da-a3e2-48a4-b1cb-a8e1e7585951" providerId="ADAL" clId="{1104DEF9-EB83-4165-9C3A-6A9A6BBF74F8}" dt="2025-01-09T07:01:34.488" v="10466" actId="14826"/>
        <pc:sldMkLst>
          <pc:docMk/>
          <pc:sldMk cId="2256167628" sldId="329"/>
        </pc:sldMkLst>
        <pc:spChg chg="mod">
          <ac:chgData name="Pantaleo  Michele" userId="819778da-a3e2-48a4-b1cb-a8e1e7585951" providerId="ADAL" clId="{1104DEF9-EB83-4165-9C3A-6A9A6BBF74F8}" dt="2025-01-09T06:29:59.470" v="9711" actId="20577"/>
          <ac:spMkLst>
            <pc:docMk/>
            <pc:sldMk cId="2256167628" sldId="329"/>
            <ac:spMk id="2" creationId="{7E973DCE-1A29-38C3-D929-EB73B508DC72}"/>
          </ac:spMkLst>
        </pc:spChg>
        <pc:spChg chg="mod">
          <ac:chgData name="Pantaleo  Michele" userId="819778da-a3e2-48a4-b1cb-a8e1e7585951" providerId="ADAL" clId="{1104DEF9-EB83-4165-9C3A-6A9A6BBF74F8}" dt="2025-01-09T06:30:34.981" v="9749" actId="20577"/>
          <ac:spMkLst>
            <pc:docMk/>
            <pc:sldMk cId="2256167628" sldId="329"/>
            <ac:spMk id="8" creationId="{40AC1CD9-DB97-E600-E4E8-2C8C66176C5C}"/>
          </ac:spMkLst>
        </pc:spChg>
        <pc:spChg chg="mod">
          <ac:chgData name="Pantaleo  Michele" userId="819778da-a3e2-48a4-b1cb-a8e1e7585951" providerId="ADAL" clId="{1104DEF9-EB83-4165-9C3A-6A9A6BBF74F8}" dt="2025-01-09T07:00:41.018" v="10456" actId="1076"/>
          <ac:spMkLst>
            <pc:docMk/>
            <pc:sldMk cId="2256167628" sldId="329"/>
            <ac:spMk id="10" creationId="{716AECE8-FB7C-DE18-578A-5671E09CC5A9}"/>
          </ac:spMkLst>
        </pc:spChg>
        <pc:spChg chg="del mod">
          <ac:chgData name="Pantaleo  Michele" userId="819778da-a3e2-48a4-b1cb-a8e1e7585951" providerId="ADAL" clId="{1104DEF9-EB83-4165-9C3A-6A9A6BBF74F8}" dt="2025-01-09T06:30:38.108" v="9751" actId="478"/>
          <ac:spMkLst>
            <pc:docMk/>
            <pc:sldMk cId="2256167628" sldId="329"/>
            <ac:spMk id="12" creationId="{4294E062-DE9A-F576-DB7D-868D513E5475}"/>
          </ac:spMkLst>
        </pc:spChg>
        <pc:spChg chg="add del">
          <ac:chgData name="Pantaleo  Michele" userId="819778da-a3e2-48a4-b1cb-a8e1e7585951" providerId="ADAL" clId="{1104DEF9-EB83-4165-9C3A-6A9A6BBF74F8}" dt="2025-01-09T06:30:13.622" v="9714" actId="478"/>
          <ac:spMkLst>
            <pc:docMk/>
            <pc:sldMk cId="2256167628" sldId="329"/>
            <ac:spMk id="13" creationId="{70303A67-1E80-BD36-CB0B-19947385F0B0}"/>
          </ac:spMkLst>
        </pc:spChg>
        <pc:spChg chg="mod ord">
          <ac:chgData name="Pantaleo  Michele" userId="819778da-a3e2-48a4-b1cb-a8e1e7585951" providerId="ADAL" clId="{1104DEF9-EB83-4165-9C3A-6A9A6BBF74F8}" dt="2025-01-09T06:36:09.847" v="9888" actId="20577"/>
          <ac:spMkLst>
            <pc:docMk/>
            <pc:sldMk cId="2256167628" sldId="329"/>
            <ac:spMk id="14" creationId="{7BC68F0D-2F9D-D7AA-7D63-8DA11B14D90F}"/>
          </ac:spMkLst>
        </pc:spChg>
        <pc:picChg chg="add mod">
          <ac:chgData name="Pantaleo  Michele" userId="819778da-a3e2-48a4-b1cb-a8e1e7585951" providerId="ADAL" clId="{1104DEF9-EB83-4165-9C3A-6A9A6BBF74F8}" dt="2025-01-09T06:30:11.877" v="9713"/>
          <ac:picMkLst>
            <pc:docMk/>
            <pc:sldMk cId="2256167628" sldId="329"/>
            <ac:picMk id="3" creationId="{EE8D6A5F-9946-219D-4199-9556363F1720}"/>
          </ac:picMkLst>
        </pc:picChg>
        <pc:picChg chg="add mod">
          <ac:chgData name="Pantaleo  Michele" userId="819778da-a3e2-48a4-b1cb-a8e1e7585951" providerId="ADAL" clId="{1104DEF9-EB83-4165-9C3A-6A9A6BBF74F8}" dt="2025-01-09T06:59:07.162" v="10439" actId="1035"/>
          <ac:picMkLst>
            <pc:docMk/>
            <pc:sldMk cId="2256167628" sldId="329"/>
            <ac:picMk id="4" creationId="{DAAEB33D-B844-D8C9-9D8C-6B4DF7E3363E}"/>
          </ac:picMkLst>
        </pc:picChg>
        <pc:picChg chg="add del mod">
          <ac:chgData name="Pantaleo  Michele" userId="819778da-a3e2-48a4-b1cb-a8e1e7585951" providerId="ADAL" clId="{1104DEF9-EB83-4165-9C3A-6A9A6BBF74F8}" dt="2025-01-09T06:31:19.481" v="9763" actId="21"/>
          <ac:picMkLst>
            <pc:docMk/>
            <pc:sldMk cId="2256167628" sldId="329"/>
            <ac:picMk id="5" creationId="{54990233-4620-C84A-2FB9-AE44D1C9CD6F}"/>
          </ac:picMkLst>
        </pc:picChg>
        <pc:picChg chg="add del mod">
          <ac:chgData name="Pantaleo  Michele" userId="819778da-a3e2-48a4-b1cb-a8e1e7585951" providerId="ADAL" clId="{1104DEF9-EB83-4165-9C3A-6A9A6BBF74F8}" dt="2025-01-09T06:31:09.486" v="9760" actId="478"/>
          <ac:picMkLst>
            <pc:docMk/>
            <pc:sldMk cId="2256167628" sldId="329"/>
            <ac:picMk id="6" creationId="{6C61C1E5-9B9B-7B93-CDC0-005513496048}"/>
          </ac:picMkLst>
        </pc:picChg>
        <pc:picChg chg="add del mod">
          <ac:chgData name="Pantaleo  Michele" userId="819778da-a3e2-48a4-b1cb-a8e1e7585951" providerId="ADAL" clId="{1104DEF9-EB83-4165-9C3A-6A9A6BBF74F8}" dt="2025-01-09T07:01:30.439" v="10465" actId="21"/>
          <ac:picMkLst>
            <pc:docMk/>
            <pc:sldMk cId="2256167628" sldId="329"/>
            <ac:picMk id="7" creationId="{3B4FF0AE-18C1-4D4B-8244-521DBD56DA40}"/>
          </ac:picMkLst>
        </pc:picChg>
        <pc:picChg chg="add mod">
          <ac:chgData name="Pantaleo  Michele" userId="819778da-a3e2-48a4-b1cb-a8e1e7585951" providerId="ADAL" clId="{1104DEF9-EB83-4165-9C3A-6A9A6BBF74F8}" dt="2025-01-09T07:01:34.488" v="10466" actId="14826"/>
          <ac:picMkLst>
            <pc:docMk/>
            <pc:sldMk cId="2256167628" sldId="329"/>
            <ac:picMk id="9" creationId="{C5AC006C-54EE-6AAB-CEB4-8583DFE66190}"/>
          </ac:picMkLst>
        </pc:picChg>
        <pc:picChg chg="add del">
          <ac:chgData name="Pantaleo  Michele" userId="819778da-a3e2-48a4-b1cb-a8e1e7585951" providerId="ADAL" clId="{1104DEF9-EB83-4165-9C3A-6A9A6BBF74F8}" dt="2025-01-09T06:30:51.009" v="9753" actId="21"/>
          <ac:picMkLst>
            <pc:docMk/>
            <pc:sldMk cId="2256167628" sldId="329"/>
            <ac:picMk id="9218" creationId="{54990233-4620-C84A-2FB9-AE44D1C9CD6F}"/>
          </ac:picMkLst>
        </pc:picChg>
      </pc:sldChg>
      <pc:sldChg chg="addSp delSp modSp add mod">
        <pc:chgData name="Pantaleo  Michele" userId="819778da-a3e2-48a4-b1cb-a8e1e7585951" providerId="ADAL" clId="{1104DEF9-EB83-4165-9C3A-6A9A6BBF74F8}" dt="2025-01-09T07:26:16.946" v="10751" actId="20577"/>
        <pc:sldMkLst>
          <pc:docMk/>
          <pc:sldMk cId="3820592570" sldId="330"/>
        </pc:sldMkLst>
        <pc:spChg chg="mod">
          <ac:chgData name="Pantaleo  Michele" userId="819778da-a3e2-48a4-b1cb-a8e1e7585951" providerId="ADAL" clId="{1104DEF9-EB83-4165-9C3A-6A9A6BBF74F8}" dt="2025-01-09T06:39:52.129" v="9958" actId="20577"/>
          <ac:spMkLst>
            <pc:docMk/>
            <pc:sldMk cId="3820592570" sldId="330"/>
            <ac:spMk id="2" creationId="{F32A2983-64F4-7FBB-5C2B-87443F2B680D}"/>
          </ac:spMkLst>
        </pc:spChg>
        <pc:spChg chg="del">
          <ac:chgData name="Pantaleo  Michele" userId="819778da-a3e2-48a4-b1cb-a8e1e7585951" providerId="ADAL" clId="{1104DEF9-EB83-4165-9C3A-6A9A6BBF74F8}" dt="2025-01-09T07:16:24.343" v="10545" actId="478"/>
          <ac:spMkLst>
            <pc:docMk/>
            <pc:sldMk cId="3820592570" sldId="330"/>
            <ac:spMk id="3" creationId="{7DE46368-9BAF-1474-9B66-2C52793906A7}"/>
          </ac:spMkLst>
        </pc:spChg>
        <pc:spChg chg="del">
          <ac:chgData name="Pantaleo  Michele" userId="819778da-a3e2-48a4-b1cb-a8e1e7585951" providerId="ADAL" clId="{1104DEF9-EB83-4165-9C3A-6A9A6BBF74F8}" dt="2025-01-09T07:16:40.241" v="10551" actId="478"/>
          <ac:spMkLst>
            <pc:docMk/>
            <pc:sldMk cId="3820592570" sldId="330"/>
            <ac:spMk id="4" creationId="{4F04A76F-658E-DB72-1AC9-1AC0167989D6}"/>
          </ac:spMkLst>
        </pc:spChg>
        <pc:spChg chg="del mod">
          <ac:chgData name="Pantaleo  Michele" userId="819778da-a3e2-48a4-b1cb-a8e1e7585951" providerId="ADAL" clId="{1104DEF9-EB83-4165-9C3A-6A9A6BBF74F8}" dt="2025-01-09T07:25:03.258" v="10737" actId="478"/>
          <ac:spMkLst>
            <pc:docMk/>
            <pc:sldMk cId="3820592570" sldId="330"/>
            <ac:spMk id="5" creationId="{D39E7BFA-7ADE-B5C7-B9FB-793D930CF5E8}"/>
          </ac:spMkLst>
        </pc:spChg>
        <pc:spChg chg="mod">
          <ac:chgData name="Pantaleo  Michele" userId="819778da-a3e2-48a4-b1cb-a8e1e7585951" providerId="ADAL" clId="{1104DEF9-EB83-4165-9C3A-6A9A6BBF74F8}" dt="2025-01-09T06:40:17.873" v="9974" actId="20577"/>
          <ac:spMkLst>
            <pc:docMk/>
            <pc:sldMk cId="3820592570" sldId="330"/>
            <ac:spMk id="8" creationId="{F6B6106A-6341-C821-455A-A1A2571C54EA}"/>
          </ac:spMkLst>
        </pc:spChg>
        <pc:spChg chg="add del mod">
          <ac:chgData name="Pantaleo  Michele" userId="819778da-a3e2-48a4-b1cb-a8e1e7585951" providerId="ADAL" clId="{1104DEF9-EB83-4165-9C3A-6A9A6BBF74F8}" dt="2025-01-09T07:25:14.025" v="10744" actId="478"/>
          <ac:spMkLst>
            <pc:docMk/>
            <pc:sldMk cId="3820592570" sldId="330"/>
            <ac:spMk id="9" creationId="{29EC0645-F13B-5E06-12EA-F45E7DDCE373}"/>
          </ac:spMkLst>
        </pc:spChg>
        <pc:spChg chg="add mod">
          <ac:chgData name="Pantaleo  Michele" userId="819778da-a3e2-48a4-b1cb-a8e1e7585951" providerId="ADAL" clId="{1104DEF9-EB83-4165-9C3A-6A9A6BBF74F8}" dt="2025-01-09T07:25:11.782" v="10743"/>
          <ac:spMkLst>
            <pc:docMk/>
            <pc:sldMk cId="3820592570" sldId="330"/>
            <ac:spMk id="11" creationId="{DBCB6C67-ABC2-5559-7CA9-1673BB476950}"/>
          </ac:spMkLst>
        </pc:spChg>
        <pc:spChg chg="add mod">
          <ac:chgData name="Pantaleo  Michele" userId="819778da-a3e2-48a4-b1cb-a8e1e7585951" providerId="ADAL" clId="{1104DEF9-EB83-4165-9C3A-6A9A6BBF74F8}" dt="2025-01-09T07:26:16.946" v="10751" actId="20577"/>
          <ac:spMkLst>
            <pc:docMk/>
            <pc:sldMk cId="3820592570" sldId="330"/>
            <ac:spMk id="12" creationId="{2C377ABC-16E8-2B5B-FE7E-488650E86861}"/>
          </ac:spMkLst>
        </pc:spChg>
        <pc:picChg chg="add del mod">
          <ac:chgData name="Pantaleo  Michele" userId="819778da-a3e2-48a4-b1cb-a8e1e7585951" providerId="ADAL" clId="{1104DEF9-EB83-4165-9C3A-6A9A6BBF74F8}" dt="2025-01-09T07:22:08.321" v="10682" actId="1076"/>
          <ac:picMkLst>
            <pc:docMk/>
            <pc:sldMk cId="3820592570" sldId="330"/>
            <ac:picMk id="6" creationId="{DC2D0CD5-264F-31EF-7457-6B52522853C7}"/>
          </ac:picMkLst>
        </pc:picChg>
        <pc:picChg chg="add mod">
          <ac:chgData name="Pantaleo  Michele" userId="819778da-a3e2-48a4-b1cb-a8e1e7585951" providerId="ADAL" clId="{1104DEF9-EB83-4165-9C3A-6A9A6BBF74F8}" dt="2025-01-09T07:22:01.505" v="10679" actId="14100"/>
          <ac:picMkLst>
            <pc:docMk/>
            <pc:sldMk cId="3820592570" sldId="330"/>
            <ac:picMk id="18434" creationId="{A2B21545-E050-719E-D4E8-122291B35D61}"/>
          </ac:picMkLst>
        </pc:picChg>
        <pc:picChg chg="add del mod">
          <ac:chgData name="Pantaleo  Michele" userId="819778da-a3e2-48a4-b1cb-a8e1e7585951" providerId="ADAL" clId="{1104DEF9-EB83-4165-9C3A-6A9A6BBF74F8}" dt="2025-01-09T07:17:42.394" v="10561" actId="21"/>
          <ac:picMkLst>
            <pc:docMk/>
            <pc:sldMk cId="3820592570" sldId="330"/>
            <ac:picMk id="18436" creationId="{C63BC9B0-C0D9-494E-B950-F64F54C827B8}"/>
          </ac:picMkLst>
        </pc:picChg>
      </pc:sldChg>
      <pc:sldChg chg="addSp delSp modSp add mod">
        <pc:chgData name="Pantaleo  Michele" userId="819778da-a3e2-48a4-b1cb-a8e1e7585951" providerId="ADAL" clId="{1104DEF9-EB83-4165-9C3A-6A9A6BBF74F8}" dt="2025-01-09T06:10:28.484" v="9381" actId="14100"/>
        <pc:sldMkLst>
          <pc:docMk/>
          <pc:sldMk cId="3178694017" sldId="331"/>
        </pc:sldMkLst>
        <pc:spChg chg="mod">
          <ac:chgData name="Pantaleo  Michele" userId="819778da-a3e2-48a4-b1cb-a8e1e7585951" providerId="ADAL" clId="{1104DEF9-EB83-4165-9C3A-6A9A6BBF74F8}" dt="2025-01-09T06:01:07.207" v="9253" actId="20577"/>
          <ac:spMkLst>
            <pc:docMk/>
            <pc:sldMk cId="3178694017" sldId="331"/>
            <ac:spMk id="2" creationId="{10008484-F3AC-AE68-19EB-080AD358538E}"/>
          </ac:spMkLst>
        </pc:spChg>
        <pc:spChg chg="add del mod">
          <ac:chgData name="Pantaleo  Michele" userId="819778da-a3e2-48a4-b1cb-a8e1e7585951" providerId="ADAL" clId="{1104DEF9-EB83-4165-9C3A-6A9A6BBF74F8}" dt="2025-01-09T06:08:47.705" v="9355" actId="478"/>
          <ac:spMkLst>
            <pc:docMk/>
            <pc:sldMk cId="3178694017" sldId="331"/>
            <ac:spMk id="3" creationId="{A7A2A4E6-AA3F-2A71-282D-39519D2B4B46}"/>
          </ac:spMkLst>
        </pc:spChg>
        <pc:spChg chg="del">
          <ac:chgData name="Pantaleo  Michele" userId="819778da-a3e2-48a4-b1cb-a8e1e7585951" providerId="ADAL" clId="{1104DEF9-EB83-4165-9C3A-6A9A6BBF74F8}" dt="2025-01-09T06:04:12.619" v="9282" actId="478"/>
          <ac:spMkLst>
            <pc:docMk/>
            <pc:sldMk cId="3178694017" sldId="331"/>
            <ac:spMk id="4" creationId="{81028485-6870-9C83-9033-9F68D397CCE6}"/>
          </ac:spMkLst>
        </pc:spChg>
        <pc:spChg chg="mod">
          <ac:chgData name="Pantaleo  Michele" userId="819778da-a3e2-48a4-b1cb-a8e1e7585951" providerId="ADAL" clId="{1104DEF9-EB83-4165-9C3A-6A9A6BBF74F8}" dt="2025-01-09T05:18:07.230" v="6086" actId="20577"/>
          <ac:spMkLst>
            <pc:docMk/>
            <pc:sldMk cId="3178694017" sldId="331"/>
            <ac:spMk id="5" creationId="{CAD59FDE-C6D3-AE5F-FDA0-CA7D9F41B232}"/>
          </ac:spMkLst>
        </pc:spChg>
        <pc:spChg chg="add del mod">
          <ac:chgData name="Pantaleo  Michele" userId="819778da-a3e2-48a4-b1cb-a8e1e7585951" providerId="ADAL" clId="{1104DEF9-EB83-4165-9C3A-6A9A6BBF74F8}" dt="2025-01-09T06:08:49.427" v="9356" actId="478"/>
          <ac:spMkLst>
            <pc:docMk/>
            <pc:sldMk cId="3178694017" sldId="331"/>
            <ac:spMk id="6" creationId="{A30892CC-A9D4-E349-DB16-A0DEDEFFED83}"/>
          </ac:spMkLst>
        </pc:spChg>
        <pc:spChg chg="add mod ord">
          <ac:chgData name="Pantaleo  Michele" userId="819778da-a3e2-48a4-b1cb-a8e1e7585951" providerId="ADAL" clId="{1104DEF9-EB83-4165-9C3A-6A9A6BBF74F8}" dt="2025-01-09T06:09:05.452" v="9370" actId="1035"/>
          <ac:spMkLst>
            <pc:docMk/>
            <pc:sldMk cId="3178694017" sldId="331"/>
            <ac:spMk id="7" creationId="{CE412DD9-A10B-D05C-F689-A84B25DD4BCB}"/>
          </ac:spMkLst>
        </pc:spChg>
        <pc:spChg chg="add del mod">
          <ac:chgData name="Pantaleo  Michele" userId="819778da-a3e2-48a4-b1cb-a8e1e7585951" providerId="ADAL" clId="{1104DEF9-EB83-4165-9C3A-6A9A6BBF74F8}" dt="2025-01-09T06:10:23.681" v="9379" actId="478"/>
          <ac:spMkLst>
            <pc:docMk/>
            <pc:sldMk cId="3178694017" sldId="331"/>
            <ac:spMk id="8" creationId="{9E3775AF-15F0-E08F-CF93-C21713D75304}"/>
          </ac:spMkLst>
        </pc:spChg>
        <pc:spChg chg="add mod">
          <ac:chgData name="Pantaleo  Michele" userId="819778da-a3e2-48a4-b1cb-a8e1e7585951" providerId="ADAL" clId="{1104DEF9-EB83-4165-9C3A-6A9A6BBF74F8}" dt="2025-01-09T06:10:28.484" v="9381" actId="14100"/>
          <ac:spMkLst>
            <pc:docMk/>
            <pc:sldMk cId="3178694017" sldId="331"/>
            <ac:spMk id="9" creationId="{3DCB9411-1998-E46E-54E6-CD8956BCE2AD}"/>
          </ac:spMkLst>
        </pc:spChg>
        <pc:spChg chg="add mod">
          <ac:chgData name="Pantaleo  Michele" userId="819778da-a3e2-48a4-b1cb-a8e1e7585951" providerId="ADAL" clId="{1104DEF9-EB83-4165-9C3A-6A9A6BBF74F8}" dt="2025-01-09T06:10:23.967" v="9380"/>
          <ac:spMkLst>
            <pc:docMk/>
            <pc:sldMk cId="3178694017" sldId="331"/>
            <ac:spMk id="10" creationId="{A3D0565C-1B83-0C78-E2B9-731A851A334E}"/>
          </ac:spMkLst>
        </pc:spChg>
      </pc:sldChg>
      <pc:sldChg chg="addSp delSp modSp new mod modClrScheme chgLayout">
        <pc:chgData name="Pantaleo  Michele" userId="819778da-a3e2-48a4-b1cb-a8e1e7585951" providerId="ADAL" clId="{1104DEF9-EB83-4165-9C3A-6A9A6BBF74F8}" dt="2025-01-09T05:59:21.909" v="9220" actId="139"/>
        <pc:sldMkLst>
          <pc:docMk/>
          <pc:sldMk cId="2200782796" sldId="332"/>
        </pc:sldMkLst>
        <pc:spChg chg="del mod ord">
          <ac:chgData name="Pantaleo  Michele" userId="819778da-a3e2-48a4-b1cb-a8e1e7585951" providerId="ADAL" clId="{1104DEF9-EB83-4165-9C3A-6A9A6BBF74F8}" dt="2025-01-09T05:26:22.185" v="6185" actId="700"/>
          <ac:spMkLst>
            <pc:docMk/>
            <pc:sldMk cId="2200782796" sldId="332"/>
            <ac:spMk id="2" creationId="{7CE3DC86-6041-7B23-8810-660AE655C2AB}"/>
          </ac:spMkLst>
        </pc:spChg>
        <pc:spChg chg="del mod ord">
          <ac:chgData name="Pantaleo  Michele" userId="819778da-a3e2-48a4-b1cb-a8e1e7585951" providerId="ADAL" clId="{1104DEF9-EB83-4165-9C3A-6A9A6BBF74F8}" dt="2025-01-09T05:26:22.185" v="6185" actId="700"/>
          <ac:spMkLst>
            <pc:docMk/>
            <pc:sldMk cId="2200782796" sldId="332"/>
            <ac:spMk id="3" creationId="{02831E72-9CF0-CE27-EEAE-3BEA98BBD3A7}"/>
          </ac:spMkLst>
        </pc:spChg>
        <pc:spChg chg="del mod ord">
          <ac:chgData name="Pantaleo  Michele" userId="819778da-a3e2-48a4-b1cb-a8e1e7585951" providerId="ADAL" clId="{1104DEF9-EB83-4165-9C3A-6A9A6BBF74F8}" dt="2025-01-09T05:26:22.185" v="6185" actId="700"/>
          <ac:spMkLst>
            <pc:docMk/>
            <pc:sldMk cId="2200782796" sldId="332"/>
            <ac:spMk id="4" creationId="{289C1991-B8A3-7565-C582-CE3B217BF3B6}"/>
          </ac:spMkLst>
        </pc:spChg>
        <pc:spChg chg="del">
          <ac:chgData name="Pantaleo  Michele" userId="819778da-a3e2-48a4-b1cb-a8e1e7585951" providerId="ADAL" clId="{1104DEF9-EB83-4165-9C3A-6A9A6BBF74F8}" dt="2025-01-09T05:26:22.185" v="6185" actId="700"/>
          <ac:spMkLst>
            <pc:docMk/>
            <pc:sldMk cId="2200782796" sldId="332"/>
            <ac:spMk id="5" creationId="{9168AF0B-278A-A506-8438-F06E5D3EEFAB}"/>
          </ac:spMkLst>
        </pc:spChg>
        <pc:spChg chg="del mod ord">
          <ac:chgData name="Pantaleo  Michele" userId="819778da-a3e2-48a4-b1cb-a8e1e7585951" providerId="ADAL" clId="{1104DEF9-EB83-4165-9C3A-6A9A6BBF74F8}" dt="2025-01-09T05:26:22.185" v="6185" actId="700"/>
          <ac:spMkLst>
            <pc:docMk/>
            <pc:sldMk cId="2200782796" sldId="332"/>
            <ac:spMk id="6" creationId="{CB0555A1-C97C-E7E6-48F1-D09996D7816B}"/>
          </ac:spMkLst>
        </pc:spChg>
        <pc:spChg chg="del">
          <ac:chgData name="Pantaleo  Michele" userId="819778da-a3e2-48a4-b1cb-a8e1e7585951" providerId="ADAL" clId="{1104DEF9-EB83-4165-9C3A-6A9A6BBF74F8}" dt="2025-01-09T05:26:22.185" v="6185" actId="700"/>
          <ac:spMkLst>
            <pc:docMk/>
            <pc:sldMk cId="2200782796" sldId="332"/>
            <ac:spMk id="7" creationId="{5A316C50-D5CE-8314-5119-FF885F366B02}"/>
          </ac:spMkLst>
        </pc:spChg>
        <pc:spChg chg="add mod ord">
          <ac:chgData name="Pantaleo  Michele" userId="819778da-a3e2-48a4-b1cb-a8e1e7585951" providerId="ADAL" clId="{1104DEF9-EB83-4165-9C3A-6A9A6BBF74F8}" dt="2025-01-09T05:26:34.177" v="6221" actId="20577"/>
          <ac:spMkLst>
            <pc:docMk/>
            <pc:sldMk cId="2200782796" sldId="332"/>
            <ac:spMk id="8" creationId="{BC64A3A8-E0B0-A201-7289-27F786EE4C04}"/>
          </ac:spMkLst>
        </pc:spChg>
        <pc:spChg chg="add del mod ord">
          <ac:chgData name="Pantaleo  Michele" userId="819778da-a3e2-48a4-b1cb-a8e1e7585951" providerId="ADAL" clId="{1104DEF9-EB83-4165-9C3A-6A9A6BBF74F8}" dt="2025-01-09T05:57:32.609" v="8984" actId="478"/>
          <ac:spMkLst>
            <pc:docMk/>
            <pc:sldMk cId="2200782796" sldId="332"/>
            <ac:spMk id="9" creationId="{83694760-9022-3DC2-BD37-837C2BE23FA2}"/>
          </ac:spMkLst>
        </pc:spChg>
        <pc:spChg chg="add mod ord">
          <ac:chgData name="Pantaleo  Michele" userId="819778da-a3e2-48a4-b1cb-a8e1e7585951" providerId="ADAL" clId="{1104DEF9-EB83-4165-9C3A-6A9A6BBF74F8}" dt="2025-01-09T05:30:15.384" v="6552" actId="20577"/>
          <ac:spMkLst>
            <pc:docMk/>
            <pc:sldMk cId="2200782796" sldId="332"/>
            <ac:spMk id="10" creationId="{9E7DE0DB-0EDF-27D3-AEDD-1F6D506E2AB4}"/>
          </ac:spMkLst>
        </pc:spChg>
        <pc:spChg chg="add mod ord">
          <ac:chgData name="Pantaleo  Michele" userId="819778da-a3e2-48a4-b1cb-a8e1e7585951" providerId="ADAL" clId="{1104DEF9-EB83-4165-9C3A-6A9A6BBF74F8}" dt="2025-01-09T05:59:21.909" v="9220" actId="139"/>
          <ac:spMkLst>
            <pc:docMk/>
            <pc:sldMk cId="2200782796" sldId="332"/>
            <ac:spMk id="11" creationId="{952F537E-1DB0-6354-1021-848CFD49C02A}"/>
          </ac:spMkLst>
        </pc:spChg>
        <pc:picChg chg="add mod">
          <ac:chgData name="Pantaleo  Michele" userId="819778da-a3e2-48a4-b1cb-a8e1e7585951" providerId="ADAL" clId="{1104DEF9-EB83-4165-9C3A-6A9A6BBF74F8}" dt="2025-01-09T05:57:36.402" v="8986" actId="1076"/>
          <ac:picMkLst>
            <pc:docMk/>
            <pc:sldMk cId="2200782796" sldId="332"/>
            <ac:picMk id="12" creationId="{5B11FE37-A0E4-CDFD-E2D0-F218728B4470}"/>
          </ac:picMkLst>
        </pc:picChg>
      </pc:sldChg>
      <pc:sldChg chg="addSp delSp modSp new mod modClrScheme chgLayout">
        <pc:chgData name="Pantaleo  Michele" userId="819778da-a3e2-48a4-b1cb-a8e1e7585951" providerId="ADAL" clId="{1104DEF9-EB83-4165-9C3A-6A9A6BBF74F8}" dt="2025-01-09T07:31:02.007" v="11018" actId="27636"/>
        <pc:sldMkLst>
          <pc:docMk/>
          <pc:sldMk cId="533983973" sldId="333"/>
        </pc:sldMkLst>
        <pc:spChg chg="del mod ord">
          <ac:chgData name="Pantaleo  Michele" userId="819778da-a3e2-48a4-b1cb-a8e1e7585951" providerId="ADAL" clId="{1104DEF9-EB83-4165-9C3A-6A9A6BBF74F8}" dt="2025-01-09T05:31:38.687" v="6554" actId="700"/>
          <ac:spMkLst>
            <pc:docMk/>
            <pc:sldMk cId="533983973" sldId="333"/>
            <ac:spMk id="2" creationId="{A30D7AB5-0DB7-419F-4413-9A5BAE496D23}"/>
          </ac:spMkLst>
        </pc:spChg>
        <pc:spChg chg="del mod ord">
          <ac:chgData name="Pantaleo  Michele" userId="819778da-a3e2-48a4-b1cb-a8e1e7585951" providerId="ADAL" clId="{1104DEF9-EB83-4165-9C3A-6A9A6BBF74F8}" dt="2025-01-09T05:31:38.687" v="6554" actId="700"/>
          <ac:spMkLst>
            <pc:docMk/>
            <pc:sldMk cId="533983973" sldId="333"/>
            <ac:spMk id="3" creationId="{6573FB93-D795-9409-43D3-A998F6DF2903}"/>
          </ac:spMkLst>
        </pc:spChg>
        <pc:spChg chg="del mod ord">
          <ac:chgData name="Pantaleo  Michele" userId="819778da-a3e2-48a4-b1cb-a8e1e7585951" providerId="ADAL" clId="{1104DEF9-EB83-4165-9C3A-6A9A6BBF74F8}" dt="2025-01-09T05:31:38.687" v="6554" actId="700"/>
          <ac:spMkLst>
            <pc:docMk/>
            <pc:sldMk cId="533983973" sldId="333"/>
            <ac:spMk id="4" creationId="{0070A929-4BA0-9D5B-3CE8-A79B5AA031C0}"/>
          </ac:spMkLst>
        </pc:spChg>
        <pc:spChg chg="del">
          <ac:chgData name="Pantaleo  Michele" userId="819778da-a3e2-48a4-b1cb-a8e1e7585951" providerId="ADAL" clId="{1104DEF9-EB83-4165-9C3A-6A9A6BBF74F8}" dt="2025-01-09T05:31:38.687" v="6554" actId="700"/>
          <ac:spMkLst>
            <pc:docMk/>
            <pc:sldMk cId="533983973" sldId="333"/>
            <ac:spMk id="5" creationId="{0B99D0BA-100E-EA2B-D264-CD126BB70AFB}"/>
          </ac:spMkLst>
        </pc:spChg>
        <pc:spChg chg="del mod ord">
          <ac:chgData name="Pantaleo  Michele" userId="819778da-a3e2-48a4-b1cb-a8e1e7585951" providerId="ADAL" clId="{1104DEF9-EB83-4165-9C3A-6A9A6BBF74F8}" dt="2025-01-09T05:31:38.687" v="6554" actId="700"/>
          <ac:spMkLst>
            <pc:docMk/>
            <pc:sldMk cId="533983973" sldId="333"/>
            <ac:spMk id="6" creationId="{B9EE9272-4BF9-1E28-0F52-973F0E51E9DA}"/>
          </ac:spMkLst>
        </pc:spChg>
        <pc:spChg chg="del">
          <ac:chgData name="Pantaleo  Michele" userId="819778da-a3e2-48a4-b1cb-a8e1e7585951" providerId="ADAL" clId="{1104DEF9-EB83-4165-9C3A-6A9A6BBF74F8}" dt="2025-01-09T05:31:38.687" v="6554" actId="700"/>
          <ac:spMkLst>
            <pc:docMk/>
            <pc:sldMk cId="533983973" sldId="333"/>
            <ac:spMk id="7" creationId="{934B28F8-28D9-DE8A-9A1F-50685E54DEA8}"/>
          </ac:spMkLst>
        </pc:spChg>
        <pc:spChg chg="add mod ord">
          <ac:chgData name="Pantaleo  Michele" userId="819778da-a3e2-48a4-b1cb-a8e1e7585951" providerId="ADAL" clId="{1104DEF9-EB83-4165-9C3A-6A9A6BBF74F8}" dt="2025-01-09T05:34:00.251" v="6915" actId="20577"/>
          <ac:spMkLst>
            <pc:docMk/>
            <pc:sldMk cId="533983973" sldId="333"/>
            <ac:spMk id="8" creationId="{C2775B56-2868-0915-B5F3-52B44EF5A3C9}"/>
          </ac:spMkLst>
        </pc:spChg>
        <pc:spChg chg="add del mod ord">
          <ac:chgData name="Pantaleo  Michele" userId="819778da-a3e2-48a4-b1cb-a8e1e7585951" providerId="ADAL" clId="{1104DEF9-EB83-4165-9C3A-6A9A6BBF74F8}" dt="2025-01-09T05:34:16.078" v="6916" actId="478"/>
          <ac:spMkLst>
            <pc:docMk/>
            <pc:sldMk cId="533983973" sldId="333"/>
            <ac:spMk id="9" creationId="{CB1BBA51-EC96-BA56-9E8D-1CB865764DC6}"/>
          </ac:spMkLst>
        </pc:spChg>
        <pc:spChg chg="add mod ord">
          <ac:chgData name="Pantaleo  Michele" userId="819778da-a3e2-48a4-b1cb-a8e1e7585951" providerId="ADAL" clId="{1104DEF9-EB83-4165-9C3A-6A9A6BBF74F8}" dt="2025-01-09T05:33:55.379" v="6902" actId="20577"/>
          <ac:spMkLst>
            <pc:docMk/>
            <pc:sldMk cId="533983973" sldId="333"/>
            <ac:spMk id="10" creationId="{5CB27445-2F6C-BFCF-0AFE-2984B901C0F2}"/>
          </ac:spMkLst>
        </pc:spChg>
        <pc:spChg chg="add mod ord">
          <ac:chgData name="Pantaleo  Michele" userId="819778da-a3e2-48a4-b1cb-a8e1e7585951" providerId="ADAL" clId="{1104DEF9-EB83-4165-9C3A-6A9A6BBF74F8}" dt="2025-01-09T07:31:02.007" v="11018" actId="27636"/>
          <ac:spMkLst>
            <pc:docMk/>
            <pc:sldMk cId="533983973" sldId="333"/>
            <ac:spMk id="11" creationId="{66D39726-6B9A-C611-ED00-2AFA46D4C888}"/>
          </ac:spMkLst>
        </pc:spChg>
        <pc:picChg chg="add mod">
          <ac:chgData name="Pantaleo  Michele" userId="819778da-a3e2-48a4-b1cb-a8e1e7585951" providerId="ADAL" clId="{1104DEF9-EB83-4165-9C3A-6A9A6BBF74F8}" dt="2025-01-09T05:34:59.790" v="6928" actId="1076"/>
          <ac:picMkLst>
            <pc:docMk/>
            <pc:sldMk cId="533983973" sldId="333"/>
            <ac:picMk id="12" creationId="{62E02CA6-1EA1-D42A-BDB9-03004EC15962}"/>
          </ac:picMkLst>
        </pc:picChg>
        <pc:picChg chg="add mod">
          <ac:chgData name="Pantaleo  Michele" userId="819778da-a3e2-48a4-b1cb-a8e1e7585951" providerId="ADAL" clId="{1104DEF9-EB83-4165-9C3A-6A9A6BBF74F8}" dt="2025-01-09T05:35:02.773" v="6929" actId="1076"/>
          <ac:picMkLst>
            <pc:docMk/>
            <pc:sldMk cId="533983973" sldId="333"/>
            <ac:picMk id="13" creationId="{BABB008F-3C80-ADF0-BCC0-5F18384F4BA6}"/>
          </ac:picMkLst>
        </pc:picChg>
      </pc:sldChg>
      <pc:sldChg chg="addSp delSp modSp add mod">
        <pc:chgData name="Pantaleo  Michele" userId="819778da-a3e2-48a4-b1cb-a8e1e7585951" providerId="ADAL" clId="{1104DEF9-EB83-4165-9C3A-6A9A6BBF74F8}" dt="2025-01-09T07:26:06.391" v="10747" actId="20577"/>
        <pc:sldMkLst>
          <pc:docMk/>
          <pc:sldMk cId="3637170980" sldId="334"/>
        </pc:sldMkLst>
        <pc:spChg chg="mod">
          <ac:chgData name="Pantaleo  Michele" userId="819778da-a3e2-48a4-b1cb-a8e1e7585951" providerId="ADAL" clId="{1104DEF9-EB83-4165-9C3A-6A9A6BBF74F8}" dt="2025-01-09T06:40:00.176" v="9960" actId="20577"/>
          <ac:spMkLst>
            <pc:docMk/>
            <pc:sldMk cId="3637170980" sldId="334"/>
            <ac:spMk id="2" creationId="{F93BBABF-FB42-ECA7-6461-589E361D2DFF}"/>
          </ac:spMkLst>
        </pc:spChg>
        <pc:spChg chg="del">
          <ac:chgData name="Pantaleo  Michele" userId="819778da-a3e2-48a4-b1cb-a8e1e7585951" providerId="ADAL" clId="{1104DEF9-EB83-4165-9C3A-6A9A6BBF74F8}" dt="2025-01-09T07:04:54.957" v="10516" actId="478"/>
          <ac:spMkLst>
            <pc:docMk/>
            <pc:sldMk cId="3637170980" sldId="334"/>
            <ac:spMk id="3" creationId="{748402FA-CCA9-BD33-7869-6254F4FF1DB8}"/>
          </ac:spMkLst>
        </pc:spChg>
        <pc:spChg chg="del">
          <ac:chgData name="Pantaleo  Michele" userId="819778da-a3e2-48a4-b1cb-a8e1e7585951" providerId="ADAL" clId="{1104DEF9-EB83-4165-9C3A-6A9A6BBF74F8}" dt="2025-01-09T07:04:57.713" v="10517" actId="478"/>
          <ac:spMkLst>
            <pc:docMk/>
            <pc:sldMk cId="3637170980" sldId="334"/>
            <ac:spMk id="4" creationId="{D392502B-770E-500B-60B2-00E06D6E92F3}"/>
          </ac:spMkLst>
        </pc:spChg>
        <pc:spChg chg="mod">
          <ac:chgData name="Pantaleo  Michele" userId="819778da-a3e2-48a4-b1cb-a8e1e7585951" providerId="ADAL" clId="{1104DEF9-EB83-4165-9C3A-6A9A6BBF74F8}" dt="2025-01-09T07:26:06.391" v="10747" actId="20577"/>
          <ac:spMkLst>
            <pc:docMk/>
            <pc:sldMk cId="3637170980" sldId="334"/>
            <ac:spMk id="5" creationId="{CFCAAD83-D407-FD20-ABE6-75D715B38625}"/>
          </ac:spMkLst>
        </pc:spChg>
        <pc:spChg chg="add del mod">
          <ac:chgData name="Pantaleo  Michele" userId="819778da-a3e2-48a4-b1cb-a8e1e7585951" providerId="ADAL" clId="{1104DEF9-EB83-4165-9C3A-6A9A6BBF74F8}" dt="2025-01-09T06:40:34.921" v="9980"/>
          <ac:spMkLst>
            <pc:docMk/>
            <pc:sldMk cId="3637170980" sldId="334"/>
            <ac:spMk id="7" creationId="{9ABEED24-3F2B-CDC9-F464-7C565AAA6A53}"/>
          </ac:spMkLst>
        </pc:spChg>
        <pc:spChg chg="del">
          <ac:chgData name="Pantaleo  Michele" userId="819778da-a3e2-48a4-b1cb-a8e1e7585951" providerId="ADAL" clId="{1104DEF9-EB83-4165-9C3A-6A9A6BBF74F8}" dt="2025-01-09T06:40:31.866" v="9976" actId="478"/>
          <ac:spMkLst>
            <pc:docMk/>
            <pc:sldMk cId="3637170980" sldId="334"/>
            <ac:spMk id="8" creationId="{2B28DF11-3250-8DE2-91D8-7CE5E02D497D}"/>
          </ac:spMkLst>
        </pc:spChg>
        <pc:spChg chg="add mod">
          <ac:chgData name="Pantaleo  Michele" userId="819778da-a3e2-48a4-b1cb-a8e1e7585951" providerId="ADAL" clId="{1104DEF9-EB83-4165-9C3A-6A9A6BBF74F8}" dt="2025-01-09T06:40:33.636" v="9979"/>
          <ac:spMkLst>
            <pc:docMk/>
            <pc:sldMk cId="3637170980" sldId="334"/>
            <ac:spMk id="9" creationId="{8293F7D0-67FA-2805-79B8-0F6BEC9A6E8D}"/>
          </ac:spMkLst>
        </pc:spChg>
        <pc:spChg chg="add mod">
          <ac:chgData name="Pantaleo  Michele" userId="819778da-a3e2-48a4-b1cb-a8e1e7585951" providerId="ADAL" clId="{1104DEF9-EB83-4165-9C3A-6A9A6BBF74F8}" dt="2025-01-09T06:40:34.921" v="9980"/>
          <ac:spMkLst>
            <pc:docMk/>
            <pc:sldMk cId="3637170980" sldId="334"/>
            <ac:spMk id="11" creationId="{92528D3B-2E26-1A85-F58F-5EF540FCA6E5}"/>
          </ac:spMkLst>
        </pc:spChg>
        <pc:picChg chg="add mod">
          <ac:chgData name="Pantaleo  Michele" userId="819778da-a3e2-48a4-b1cb-a8e1e7585951" providerId="ADAL" clId="{1104DEF9-EB83-4165-9C3A-6A9A6BBF74F8}" dt="2025-01-09T07:24:55.822" v="10735" actId="1076"/>
          <ac:picMkLst>
            <pc:docMk/>
            <pc:sldMk cId="3637170980" sldId="334"/>
            <ac:picMk id="12" creationId="{EC63A8C2-DE00-D059-0563-9AC9254A8893}"/>
          </ac:picMkLst>
        </pc:picChg>
        <pc:picChg chg="add mod">
          <ac:chgData name="Pantaleo  Michele" userId="819778da-a3e2-48a4-b1cb-a8e1e7585951" providerId="ADAL" clId="{1104DEF9-EB83-4165-9C3A-6A9A6BBF74F8}" dt="2025-01-09T07:24:57.490" v="10736" actId="1076"/>
          <ac:picMkLst>
            <pc:docMk/>
            <pc:sldMk cId="3637170980" sldId="334"/>
            <ac:picMk id="17410" creationId="{63BDA1CC-C664-7386-EA19-1D920C9D00CD}"/>
          </ac:picMkLst>
        </pc:picChg>
        <pc:picChg chg="add del mod">
          <ac:chgData name="Pantaleo  Michele" userId="819778da-a3e2-48a4-b1cb-a8e1e7585951" providerId="ADAL" clId="{1104DEF9-EB83-4165-9C3A-6A9A6BBF74F8}" dt="2025-01-09T07:19:11.326" v="10576" actId="21"/>
          <ac:picMkLst>
            <pc:docMk/>
            <pc:sldMk cId="3637170980" sldId="334"/>
            <ac:picMk id="17412" creationId="{E66FDCD3-1CDB-799B-5096-44A54F30CF92}"/>
          </ac:picMkLst>
        </pc:picChg>
      </pc:sldChg>
      <pc:sldChg chg="addSp delSp modSp new mod modClrScheme chgLayout">
        <pc:chgData name="Pantaleo  Michele" userId="819778da-a3e2-48a4-b1cb-a8e1e7585951" providerId="ADAL" clId="{1104DEF9-EB83-4165-9C3A-6A9A6BBF74F8}" dt="2025-01-09T05:48:23.059" v="8110" actId="20577"/>
        <pc:sldMkLst>
          <pc:docMk/>
          <pc:sldMk cId="3691342612" sldId="335"/>
        </pc:sldMkLst>
        <pc:spChg chg="mod ord">
          <ac:chgData name="Pantaleo  Michele" userId="819778da-a3e2-48a4-b1cb-a8e1e7585951" providerId="ADAL" clId="{1104DEF9-EB83-4165-9C3A-6A9A6BBF74F8}" dt="2025-01-09T05:42:15.825" v="7399" actId="700"/>
          <ac:spMkLst>
            <pc:docMk/>
            <pc:sldMk cId="3691342612" sldId="335"/>
            <ac:spMk id="2" creationId="{D312C53F-E442-9F4B-4C5D-A438EF01BF6E}"/>
          </ac:spMkLst>
        </pc:spChg>
        <pc:spChg chg="del mod ord">
          <ac:chgData name="Pantaleo  Michele" userId="819778da-a3e2-48a4-b1cb-a8e1e7585951" providerId="ADAL" clId="{1104DEF9-EB83-4165-9C3A-6A9A6BBF74F8}" dt="2025-01-09T05:41:40.536" v="7341" actId="478"/>
          <ac:spMkLst>
            <pc:docMk/>
            <pc:sldMk cId="3691342612" sldId="335"/>
            <ac:spMk id="3" creationId="{CC0DC258-C8D8-014A-B69B-D8AB4EAB8EE4}"/>
          </ac:spMkLst>
        </pc:spChg>
        <pc:spChg chg="add del mod ord">
          <ac:chgData name="Pantaleo  Michele" userId="819778da-a3e2-48a4-b1cb-a8e1e7585951" providerId="ADAL" clId="{1104DEF9-EB83-4165-9C3A-6A9A6BBF74F8}" dt="2025-01-09T05:42:11.781" v="7398" actId="478"/>
          <ac:spMkLst>
            <pc:docMk/>
            <pc:sldMk cId="3691342612" sldId="335"/>
            <ac:spMk id="4" creationId="{2F9166DE-82FE-0E0D-F25E-50E43BDB7339}"/>
          </ac:spMkLst>
        </pc:spChg>
        <pc:spChg chg="add del mod ord">
          <ac:chgData name="Pantaleo  Michele" userId="819778da-a3e2-48a4-b1cb-a8e1e7585951" providerId="ADAL" clId="{1104DEF9-EB83-4165-9C3A-6A9A6BBF74F8}" dt="2025-01-09T05:42:15.825" v="7399" actId="700"/>
          <ac:spMkLst>
            <pc:docMk/>
            <pc:sldMk cId="3691342612" sldId="335"/>
            <ac:spMk id="5" creationId="{9B5ACDE6-F0B2-8D0B-8ABD-CC15E40BD6EB}"/>
          </ac:spMkLst>
        </pc:spChg>
        <pc:spChg chg="add mod ord">
          <ac:chgData name="Pantaleo  Michele" userId="819778da-a3e2-48a4-b1cb-a8e1e7585951" providerId="ADAL" clId="{1104DEF9-EB83-4165-9C3A-6A9A6BBF74F8}" dt="2025-01-09T05:48:23.059" v="8110" actId="20577"/>
          <ac:spMkLst>
            <pc:docMk/>
            <pc:sldMk cId="3691342612" sldId="335"/>
            <ac:spMk id="6" creationId="{E2369E2C-E034-54F2-A7D9-C9AF8A280FA4}"/>
          </ac:spMkLst>
        </pc:spChg>
      </pc:sldChg>
      <pc:sldChg chg="modSp add mod">
        <pc:chgData name="Pantaleo  Michele" userId="819778da-a3e2-48a4-b1cb-a8e1e7585951" providerId="ADAL" clId="{1104DEF9-EB83-4165-9C3A-6A9A6BBF74F8}" dt="2025-01-09T05:52:18.076" v="8549" actId="20577"/>
        <pc:sldMkLst>
          <pc:docMk/>
          <pc:sldMk cId="1542862089" sldId="336"/>
        </pc:sldMkLst>
        <pc:spChg chg="mod">
          <ac:chgData name="Pantaleo  Michele" userId="819778da-a3e2-48a4-b1cb-a8e1e7585951" providerId="ADAL" clId="{1104DEF9-EB83-4165-9C3A-6A9A6BBF74F8}" dt="2025-01-09T05:49:18.190" v="8186" actId="20577"/>
          <ac:spMkLst>
            <pc:docMk/>
            <pc:sldMk cId="1542862089" sldId="336"/>
            <ac:spMk id="2" creationId="{6C834EF7-5E54-9785-DEDC-D754BB3E49C1}"/>
          </ac:spMkLst>
        </pc:spChg>
        <pc:spChg chg="mod">
          <ac:chgData name="Pantaleo  Michele" userId="819778da-a3e2-48a4-b1cb-a8e1e7585951" providerId="ADAL" clId="{1104DEF9-EB83-4165-9C3A-6A9A6BBF74F8}" dt="2025-01-09T05:52:18.076" v="8549" actId="20577"/>
          <ac:spMkLst>
            <pc:docMk/>
            <pc:sldMk cId="1542862089" sldId="336"/>
            <ac:spMk id="6" creationId="{C717F75D-074D-098E-F2D9-FB4CDDF81A13}"/>
          </ac:spMkLst>
        </pc:spChg>
      </pc:sldChg>
      <pc:sldChg chg="modSp add mod">
        <pc:chgData name="Pantaleo  Michele" userId="819778da-a3e2-48a4-b1cb-a8e1e7585951" providerId="ADAL" clId="{1104DEF9-EB83-4165-9C3A-6A9A6BBF74F8}" dt="2025-01-09T05:54:19.092" v="8886" actId="20577"/>
        <pc:sldMkLst>
          <pc:docMk/>
          <pc:sldMk cId="3206929098" sldId="337"/>
        </pc:sldMkLst>
        <pc:spChg chg="mod">
          <ac:chgData name="Pantaleo  Michele" userId="819778da-a3e2-48a4-b1cb-a8e1e7585951" providerId="ADAL" clId="{1104DEF9-EB83-4165-9C3A-6A9A6BBF74F8}" dt="2025-01-09T05:52:29.072" v="8558" actId="20577"/>
          <ac:spMkLst>
            <pc:docMk/>
            <pc:sldMk cId="3206929098" sldId="337"/>
            <ac:spMk id="2" creationId="{90B751B6-A0A2-746D-B619-5F3C4911D610}"/>
          </ac:spMkLst>
        </pc:spChg>
        <pc:spChg chg="mod">
          <ac:chgData name="Pantaleo  Michele" userId="819778da-a3e2-48a4-b1cb-a8e1e7585951" providerId="ADAL" clId="{1104DEF9-EB83-4165-9C3A-6A9A6BBF74F8}" dt="2025-01-09T05:54:19.092" v="8886" actId="20577"/>
          <ac:spMkLst>
            <pc:docMk/>
            <pc:sldMk cId="3206929098" sldId="337"/>
            <ac:spMk id="6" creationId="{4A91DB92-513E-935D-733F-818C778BB565}"/>
          </ac:spMkLst>
        </pc:spChg>
      </pc:sldChg>
      <pc:sldChg chg="addSp delSp modSp new del mod modClrScheme chgLayout">
        <pc:chgData name="Pantaleo  Michele" userId="819778da-a3e2-48a4-b1cb-a8e1e7585951" providerId="ADAL" clId="{1104DEF9-EB83-4165-9C3A-6A9A6BBF74F8}" dt="2025-01-09T06:00:05.051" v="9221" actId="47"/>
        <pc:sldMkLst>
          <pc:docMk/>
          <pc:sldMk cId="1097647749" sldId="338"/>
        </pc:sldMkLst>
        <pc:spChg chg="del mod ord">
          <ac:chgData name="Pantaleo  Michele" userId="819778da-a3e2-48a4-b1cb-a8e1e7585951" providerId="ADAL" clId="{1104DEF9-EB83-4165-9C3A-6A9A6BBF74F8}" dt="2025-01-09T05:55:06.374" v="8888" actId="700"/>
          <ac:spMkLst>
            <pc:docMk/>
            <pc:sldMk cId="1097647749" sldId="338"/>
            <ac:spMk id="2" creationId="{E3761B9A-1170-DC2E-7870-58CA735B847F}"/>
          </ac:spMkLst>
        </pc:spChg>
        <pc:spChg chg="del mod ord">
          <ac:chgData name="Pantaleo  Michele" userId="819778da-a3e2-48a4-b1cb-a8e1e7585951" providerId="ADAL" clId="{1104DEF9-EB83-4165-9C3A-6A9A6BBF74F8}" dt="2025-01-09T05:55:06.374" v="8888" actId="700"/>
          <ac:spMkLst>
            <pc:docMk/>
            <pc:sldMk cId="1097647749" sldId="338"/>
            <ac:spMk id="3" creationId="{EF0FB09A-B839-3ED1-ACF1-A6BBBB12AC15}"/>
          </ac:spMkLst>
        </pc:spChg>
        <pc:spChg chg="del mod ord">
          <ac:chgData name="Pantaleo  Michele" userId="819778da-a3e2-48a4-b1cb-a8e1e7585951" providerId="ADAL" clId="{1104DEF9-EB83-4165-9C3A-6A9A6BBF74F8}" dt="2025-01-09T05:55:06.374" v="8888" actId="700"/>
          <ac:spMkLst>
            <pc:docMk/>
            <pc:sldMk cId="1097647749" sldId="338"/>
            <ac:spMk id="4" creationId="{2115ADDE-99B1-CAAE-E0E5-E6C245C7A148}"/>
          </ac:spMkLst>
        </pc:spChg>
        <pc:spChg chg="add mod ord">
          <ac:chgData name="Pantaleo  Michele" userId="819778da-a3e2-48a4-b1cb-a8e1e7585951" providerId="ADAL" clId="{1104DEF9-EB83-4165-9C3A-6A9A6BBF74F8}" dt="2025-01-09T05:56:54.248" v="8983" actId="20577"/>
          <ac:spMkLst>
            <pc:docMk/>
            <pc:sldMk cId="1097647749" sldId="338"/>
            <ac:spMk id="5" creationId="{05393ED8-2D41-1158-0791-176326E83348}"/>
          </ac:spMkLst>
        </pc:spChg>
        <pc:spChg chg="add mod ord">
          <ac:chgData name="Pantaleo  Michele" userId="819778da-a3e2-48a4-b1cb-a8e1e7585951" providerId="ADAL" clId="{1104DEF9-EB83-4165-9C3A-6A9A6BBF74F8}" dt="2025-01-09T05:55:06.374" v="8888" actId="700"/>
          <ac:spMkLst>
            <pc:docMk/>
            <pc:sldMk cId="1097647749" sldId="338"/>
            <ac:spMk id="6" creationId="{63F8D209-CE60-31F8-EF8E-5BAB1FF2F81E}"/>
          </ac:spMkLst>
        </pc:spChg>
        <pc:spChg chg="add mod ord">
          <ac:chgData name="Pantaleo  Michele" userId="819778da-a3e2-48a4-b1cb-a8e1e7585951" providerId="ADAL" clId="{1104DEF9-EB83-4165-9C3A-6A9A6BBF74F8}" dt="2025-01-09T05:55:06.395" v="8889" actId="27636"/>
          <ac:spMkLst>
            <pc:docMk/>
            <pc:sldMk cId="1097647749" sldId="338"/>
            <ac:spMk id="7" creationId="{2EDEC405-7145-2F31-66C9-0C366EFA9BE4}"/>
          </ac:spMkLst>
        </pc:spChg>
        <pc:spChg chg="add mod ord">
          <ac:chgData name="Pantaleo  Michele" userId="819778da-a3e2-48a4-b1cb-a8e1e7585951" providerId="ADAL" clId="{1104DEF9-EB83-4165-9C3A-6A9A6BBF74F8}" dt="2025-01-09T05:56:45.585" v="8949" actId="20577"/>
          <ac:spMkLst>
            <pc:docMk/>
            <pc:sldMk cId="1097647749" sldId="338"/>
            <ac:spMk id="8" creationId="{9FDCBAD4-0C3D-3784-AB92-673D65683960}"/>
          </ac:spMkLst>
        </pc:spChg>
      </pc:sldChg>
      <pc:sldChg chg="modSp new mod">
        <pc:chgData name="Pantaleo  Michele" userId="819778da-a3e2-48a4-b1cb-a8e1e7585951" providerId="ADAL" clId="{1104DEF9-EB83-4165-9C3A-6A9A6BBF74F8}" dt="2025-01-09T06:47:39.403" v="10180"/>
        <pc:sldMkLst>
          <pc:docMk/>
          <pc:sldMk cId="1700605080" sldId="338"/>
        </pc:sldMkLst>
        <pc:spChg chg="mod">
          <ac:chgData name="Pantaleo  Michele" userId="819778da-a3e2-48a4-b1cb-a8e1e7585951" providerId="ADAL" clId="{1104DEF9-EB83-4165-9C3A-6A9A6BBF74F8}" dt="2025-01-09T06:46:42.405" v="10089" actId="20577"/>
          <ac:spMkLst>
            <pc:docMk/>
            <pc:sldMk cId="1700605080" sldId="338"/>
            <ac:spMk id="2" creationId="{F844721C-ECD6-9091-0068-33FC9C3A190B}"/>
          </ac:spMkLst>
        </pc:spChg>
        <pc:spChg chg="mod">
          <ac:chgData name="Pantaleo  Michele" userId="819778da-a3e2-48a4-b1cb-a8e1e7585951" providerId="ADAL" clId="{1104DEF9-EB83-4165-9C3A-6A9A6BBF74F8}" dt="2025-01-09T06:47:39.403" v="10180"/>
          <ac:spMkLst>
            <pc:docMk/>
            <pc:sldMk cId="1700605080" sldId="338"/>
            <ac:spMk id="3" creationId="{DB552005-9EFB-869B-9752-6FBE0C53041D}"/>
          </ac:spMkLst>
        </pc:spChg>
      </pc:sldChg>
      <pc:sldChg chg="addSp delSp modSp new mod">
        <pc:chgData name="Pantaleo  Michele" userId="819778da-a3e2-48a4-b1cb-a8e1e7585951" providerId="ADAL" clId="{1104DEF9-EB83-4165-9C3A-6A9A6BBF74F8}" dt="2025-01-09T06:51:56.932" v="10302" actId="1076"/>
        <pc:sldMkLst>
          <pc:docMk/>
          <pc:sldMk cId="1413825429" sldId="339"/>
        </pc:sldMkLst>
        <pc:spChg chg="mod">
          <ac:chgData name="Pantaleo  Michele" userId="819778da-a3e2-48a4-b1cb-a8e1e7585951" providerId="ADAL" clId="{1104DEF9-EB83-4165-9C3A-6A9A6BBF74F8}" dt="2025-01-09T06:50:40.170" v="10233" actId="20577"/>
          <ac:spMkLst>
            <pc:docMk/>
            <pc:sldMk cId="1413825429" sldId="339"/>
            <ac:spMk id="2" creationId="{47BDD2A7-92EA-8C0D-5265-F601A7D1A4E3}"/>
          </ac:spMkLst>
        </pc:spChg>
        <pc:spChg chg="del">
          <ac:chgData name="Pantaleo  Michele" userId="819778da-a3e2-48a4-b1cb-a8e1e7585951" providerId="ADAL" clId="{1104DEF9-EB83-4165-9C3A-6A9A6BBF74F8}" dt="2025-01-09T06:50:35.157" v="10225" actId="478"/>
          <ac:spMkLst>
            <pc:docMk/>
            <pc:sldMk cId="1413825429" sldId="339"/>
            <ac:spMk id="3" creationId="{B8863B4F-9E35-CB6E-E0C3-B4D1AA41D3C2}"/>
          </ac:spMkLst>
        </pc:spChg>
        <pc:picChg chg="add mod">
          <ac:chgData name="Pantaleo  Michele" userId="819778da-a3e2-48a4-b1cb-a8e1e7585951" providerId="ADAL" clId="{1104DEF9-EB83-4165-9C3A-6A9A6BBF74F8}" dt="2025-01-09T06:51:56.932" v="10302" actId="1076"/>
          <ac:picMkLst>
            <pc:docMk/>
            <pc:sldMk cId="1413825429" sldId="339"/>
            <ac:picMk id="11266" creationId="{92353E2D-D5C3-7AEC-8168-2CF28BF934DD}"/>
          </ac:picMkLst>
        </pc:picChg>
      </pc:sldChg>
      <pc:sldChg chg="addSp delSp modSp add mod">
        <pc:chgData name="Pantaleo  Michele" userId="819778da-a3e2-48a4-b1cb-a8e1e7585951" providerId="ADAL" clId="{1104DEF9-EB83-4165-9C3A-6A9A6BBF74F8}" dt="2025-01-09T07:07:07.559" v="10538" actId="1076"/>
        <pc:sldMkLst>
          <pc:docMk/>
          <pc:sldMk cId="3335474803" sldId="340"/>
        </pc:sldMkLst>
        <pc:spChg chg="mod">
          <ac:chgData name="Pantaleo  Michele" userId="819778da-a3e2-48a4-b1cb-a8e1e7585951" providerId="ADAL" clId="{1104DEF9-EB83-4165-9C3A-6A9A6BBF74F8}" dt="2025-01-09T06:50:50.505" v="10257" actId="20577"/>
          <ac:spMkLst>
            <pc:docMk/>
            <pc:sldMk cId="3335474803" sldId="340"/>
            <ac:spMk id="2" creationId="{7AAE2E3A-A384-BBE3-FEA1-5703D4F1A840}"/>
          </ac:spMkLst>
        </pc:spChg>
        <pc:picChg chg="del">
          <ac:chgData name="Pantaleo  Michele" userId="819778da-a3e2-48a4-b1cb-a8e1e7585951" providerId="ADAL" clId="{1104DEF9-EB83-4165-9C3A-6A9A6BBF74F8}" dt="2025-01-09T06:51:20.943" v="10295" actId="478"/>
          <ac:picMkLst>
            <pc:docMk/>
            <pc:sldMk cId="3335474803" sldId="340"/>
            <ac:picMk id="11266" creationId="{4680AC5D-C2BF-FA77-5958-C75605677E14}"/>
          </ac:picMkLst>
        </pc:picChg>
        <pc:picChg chg="add mod">
          <ac:chgData name="Pantaleo  Michele" userId="819778da-a3e2-48a4-b1cb-a8e1e7585951" providerId="ADAL" clId="{1104DEF9-EB83-4165-9C3A-6A9A6BBF74F8}" dt="2025-01-09T07:07:07.559" v="10538" actId="1076"/>
          <ac:picMkLst>
            <pc:docMk/>
            <pc:sldMk cId="3335474803" sldId="340"/>
            <ac:picMk id="15362" creationId="{CF1546E9-6FCA-9E01-E256-9080E3569CC6}"/>
          </ac:picMkLst>
        </pc:picChg>
      </pc:sldChg>
      <pc:sldChg chg="addSp delSp modSp add mod">
        <pc:chgData name="Pantaleo  Michele" userId="819778da-a3e2-48a4-b1cb-a8e1e7585951" providerId="ADAL" clId="{1104DEF9-EB83-4165-9C3A-6A9A6BBF74F8}" dt="2025-01-09T07:07:24.544" v="10541" actId="1076"/>
        <pc:sldMkLst>
          <pc:docMk/>
          <pc:sldMk cId="849364856" sldId="341"/>
        </pc:sldMkLst>
        <pc:spChg chg="mod">
          <ac:chgData name="Pantaleo  Michele" userId="819778da-a3e2-48a4-b1cb-a8e1e7585951" providerId="ADAL" clId="{1104DEF9-EB83-4165-9C3A-6A9A6BBF74F8}" dt="2025-01-09T06:50:59.343" v="10283" actId="20577"/>
          <ac:spMkLst>
            <pc:docMk/>
            <pc:sldMk cId="849364856" sldId="341"/>
            <ac:spMk id="2" creationId="{B68A1484-6487-554B-9FBD-C9F4F1A438D4}"/>
          </ac:spMkLst>
        </pc:spChg>
        <pc:picChg chg="del">
          <ac:chgData name="Pantaleo  Michele" userId="819778da-a3e2-48a4-b1cb-a8e1e7585951" providerId="ADAL" clId="{1104DEF9-EB83-4165-9C3A-6A9A6BBF74F8}" dt="2025-01-09T06:51:22.365" v="10296" actId="478"/>
          <ac:picMkLst>
            <pc:docMk/>
            <pc:sldMk cId="849364856" sldId="341"/>
            <ac:picMk id="11266" creationId="{159E838D-FB8C-7F82-9ABE-9AAFB1F8611A}"/>
          </ac:picMkLst>
        </pc:picChg>
        <pc:picChg chg="add mod">
          <ac:chgData name="Pantaleo  Michele" userId="819778da-a3e2-48a4-b1cb-a8e1e7585951" providerId="ADAL" clId="{1104DEF9-EB83-4165-9C3A-6A9A6BBF74F8}" dt="2025-01-09T07:07:24.544" v="10541" actId="1076"/>
          <ac:picMkLst>
            <pc:docMk/>
            <pc:sldMk cId="849364856" sldId="341"/>
            <ac:picMk id="14338" creationId="{86DF8422-0DEB-1E43-B292-3FA29BF37EFC}"/>
          </ac:picMkLst>
        </pc:picChg>
      </pc:sldChg>
      <pc:sldChg chg="addSp delSp modSp add mod">
        <pc:chgData name="Pantaleo  Michele" userId="819778da-a3e2-48a4-b1cb-a8e1e7585951" providerId="ADAL" clId="{1104DEF9-EB83-4165-9C3A-6A9A6BBF74F8}" dt="2025-01-09T06:51:47.075" v="10300" actId="1076"/>
        <pc:sldMkLst>
          <pc:docMk/>
          <pc:sldMk cId="3361059970" sldId="342"/>
        </pc:sldMkLst>
        <pc:spChg chg="mod">
          <ac:chgData name="Pantaleo  Michele" userId="819778da-a3e2-48a4-b1cb-a8e1e7585951" providerId="ADAL" clId="{1104DEF9-EB83-4165-9C3A-6A9A6BBF74F8}" dt="2025-01-09T06:51:06.888" v="10294" actId="20577"/>
          <ac:spMkLst>
            <pc:docMk/>
            <pc:sldMk cId="3361059970" sldId="342"/>
            <ac:spMk id="2" creationId="{9EDD0F54-A7ED-B950-5F86-4CF90420B199}"/>
          </ac:spMkLst>
        </pc:spChg>
        <pc:picChg chg="del">
          <ac:chgData name="Pantaleo  Michele" userId="819778da-a3e2-48a4-b1cb-a8e1e7585951" providerId="ADAL" clId="{1104DEF9-EB83-4165-9C3A-6A9A6BBF74F8}" dt="2025-01-09T06:51:24.104" v="10297" actId="478"/>
          <ac:picMkLst>
            <pc:docMk/>
            <pc:sldMk cId="3361059970" sldId="342"/>
            <ac:picMk id="11266" creationId="{1F38A1BA-3147-51F8-4C6A-FC53FCF3C37A}"/>
          </ac:picMkLst>
        </pc:picChg>
        <pc:picChg chg="add mod">
          <ac:chgData name="Pantaleo  Michele" userId="819778da-a3e2-48a4-b1cb-a8e1e7585951" providerId="ADAL" clId="{1104DEF9-EB83-4165-9C3A-6A9A6BBF74F8}" dt="2025-01-09T06:51:47.075" v="10300" actId="1076"/>
          <ac:picMkLst>
            <pc:docMk/>
            <pc:sldMk cId="3361059970" sldId="342"/>
            <ac:picMk id="13314" creationId="{402AC2ED-B7AC-BBC3-5D03-46990978C12C}"/>
          </ac:picMkLst>
        </pc:picChg>
      </pc:sldChg>
      <pc:sldChg chg="addSp delSp modSp new mod ord modClrScheme chgLayout">
        <pc:chgData name="Pantaleo  Michele" userId="819778da-a3e2-48a4-b1cb-a8e1e7585951" providerId="ADAL" clId="{1104DEF9-EB83-4165-9C3A-6A9A6BBF74F8}" dt="2025-01-09T07:39:20.877" v="11439" actId="1076"/>
        <pc:sldMkLst>
          <pc:docMk/>
          <pc:sldMk cId="3655330297" sldId="343"/>
        </pc:sldMkLst>
        <pc:spChg chg="del mod ord">
          <ac:chgData name="Pantaleo  Michele" userId="819778da-a3e2-48a4-b1cb-a8e1e7585951" providerId="ADAL" clId="{1104DEF9-EB83-4165-9C3A-6A9A6BBF74F8}" dt="2025-01-09T07:31:42.139" v="11020" actId="700"/>
          <ac:spMkLst>
            <pc:docMk/>
            <pc:sldMk cId="3655330297" sldId="343"/>
            <ac:spMk id="2" creationId="{BB8761B6-F8DC-41EA-8F89-B2A6203C4642}"/>
          </ac:spMkLst>
        </pc:spChg>
        <pc:spChg chg="del">
          <ac:chgData name="Pantaleo  Michele" userId="819778da-a3e2-48a4-b1cb-a8e1e7585951" providerId="ADAL" clId="{1104DEF9-EB83-4165-9C3A-6A9A6BBF74F8}" dt="2025-01-09T07:31:42.139" v="11020" actId="700"/>
          <ac:spMkLst>
            <pc:docMk/>
            <pc:sldMk cId="3655330297" sldId="343"/>
            <ac:spMk id="3" creationId="{412A012C-0FC7-CFC2-CA88-AB00038445B0}"/>
          </ac:spMkLst>
        </pc:spChg>
        <pc:spChg chg="del">
          <ac:chgData name="Pantaleo  Michele" userId="819778da-a3e2-48a4-b1cb-a8e1e7585951" providerId="ADAL" clId="{1104DEF9-EB83-4165-9C3A-6A9A6BBF74F8}" dt="2025-01-09T07:31:42.139" v="11020" actId="700"/>
          <ac:spMkLst>
            <pc:docMk/>
            <pc:sldMk cId="3655330297" sldId="343"/>
            <ac:spMk id="4" creationId="{65378D1A-CF1A-60C3-670B-9D77D078AB8D}"/>
          </ac:spMkLst>
        </pc:spChg>
        <pc:spChg chg="del">
          <ac:chgData name="Pantaleo  Michele" userId="819778da-a3e2-48a4-b1cb-a8e1e7585951" providerId="ADAL" clId="{1104DEF9-EB83-4165-9C3A-6A9A6BBF74F8}" dt="2025-01-09T07:31:42.139" v="11020" actId="700"/>
          <ac:spMkLst>
            <pc:docMk/>
            <pc:sldMk cId="3655330297" sldId="343"/>
            <ac:spMk id="5" creationId="{1F8CA266-0B4C-6AC6-A608-BA588810DB0F}"/>
          </ac:spMkLst>
        </pc:spChg>
        <pc:spChg chg="del">
          <ac:chgData name="Pantaleo  Michele" userId="819778da-a3e2-48a4-b1cb-a8e1e7585951" providerId="ADAL" clId="{1104DEF9-EB83-4165-9C3A-6A9A6BBF74F8}" dt="2025-01-09T07:31:42.139" v="11020" actId="700"/>
          <ac:spMkLst>
            <pc:docMk/>
            <pc:sldMk cId="3655330297" sldId="343"/>
            <ac:spMk id="6" creationId="{1A661715-31C9-89E6-0659-B39184650F07}"/>
          </ac:spMkLst>
        </pc:spChg>
        <pc:spChg chg="del">
          <ac:chgData name="Pantaleo  Michele" userId="819778da-a3e2-48a4-b1cb-a8e1e7585951" providerId="ADAL" clId="{1104DEF9-EB83-4165-9C3A-6A9A6BBF74F8}" dt="2025-01-09T07:31:42.139" v="11020" actId="700"/>
          <ac:spMkLst>
            <pc:docMk/>
            <pc:sldMk cId="3655330297" sldId="343"/>
            <ac:spMk id="7" creationId="{FE66A715-2FEC-340B-DA88-2342F7147119}"/>
          </ac:spMkLst>
        </pc:spChg>
        <pc:spChg chg="del">
          <ac:chgData name="Pantaleo  Michele" userId="819778da-a3e2-48a4-b1cb-a8e1e7585951" providerId="ADAL" clId="{1104DEF9-EB83-4165-9C3A-6A9A6BBF74F8}" dt="2025-01-09T07:31:42.139" v="11020" actId="700"/>
          <ac:spMkLst>
            <pc:docMk/>
            <pc:sldMk cId="3655330297" sldId="343"/>
            <ac:spMk id="8" creationId="{AD408DAA-567B-F128-CF7E-9C2B26A2F8A6}"/>
          </ac:spMkLst>
        </pc:spChg>
        <pc:spChg chg="del">
          <ac:chgData name="Pantaleo  Michele" userId="819778da-a3e2-48a4-b1cb-a8e1e7585951" providerId="ADAL" clId="{1104DEF9-EB83-4165-9C3A-6A9A6BBF74F8}" dt="2025-01-09T07:31:42.139" v="11020" actId="700"/>
          <ac:spMkLst>
            <pc:docMk/>
            <pc:sldMk cId="3655330297" sldId="343"/>
            <ac:spMk id="9" creationId="{7B6053B3-FE21-ED61-17CB-A4B475F59E5F}"/>
          </ac:spMkLst>
        </pc:spChg>
        <pc:spChg chg="add del mod ord">
          <ac:chgData name="Pantaleo  Michele" userId="819778da-a3e2-48a4-b1cb-a8e1e7585951" providerId="ADAL" clId="{1104DEF9-EB83-4165-9C3A-6A9A6BBF74F8}" dt="2025-01-09T07:31:51.345" v="11022" actId="700"/>
          <ac:spMkLst>
            <pc:docMk/>
            <pc:sldMk cId="3655330297" sldId="343"/>
            <ac:spMk id="10" creationId="{4E691E0C-D923-4046-209E-4B9973DA85D6}"/>
          </ac:spMkLst>
        </pc:spChg>
        <pc:spChg chg="add mod ord">
          <ac:chgData name="Pantaleo  Michele" userId="819778da-a3e2-48a4-b1cb-a8e1e7585951" providerId="ADAL" clId="{1104DEF9-EB83-4165-9C3A-6A9A6BBF74F8}" dt="2025-01-09T07:37:35.502" v="11410" actId="20577"/>
          <ac:spMkLst>
            <pc:docMk/>
            <pc:sldMk cId="3655330297" sldId="343"/>
            <ac:spMk id="11" creationId="{F7C68548-C4A3-B462-26FD-750AF41688B0}"/>
          </ac:spMkLst>
        </pc:spChg>
        <pc:spChg chg="add del mod ord">
          <ac:chgData name="Pantaleo  Michele" userId="819778da-a3e2-48a4-b1cb-a8e1e7585951" providerId="ADAL" clId="{1104DEF9-EB83-4165-9C3A-6A9A6BBF74F8}" dt="2025-01-09T07:36:31.377" v="11393" actId="478"/>
          <ac:spMkLst>
            <pc:docMk/>
            <pc:sldMk cId="3655330297" sldId="343"/>
            <ac:spMk id="12" creationId="{EDC06D78-2623-5176-3131-010AEF11A8EC}"/>
          </ac:spMkLst>
        </pc:spChg>
        <pc:spChg chg="add mod ord">
          <ac:chgData name="Pantaleo  Michele" userId="819778da-a3e2-48a4-b1cb-a8e1e7585951" providerId="ADAL" clId="{1104DEF9-EB83-4165-9C3A-6A9A6BBF74F8}" dt="2025-01-09T07:37:52.037" v="11419" actId="20577"/>
          <ac:spMkLst>
            <pc:docMk/>
            <pc:sldMk cId="3655330297" sldId="343"/>
            <ac:spMk id="13" creationId="{7748B6D6-AF48-F260-A779-BA822B09BFBB}"/>
          </ac:spMkLst>
        </pc:spChg>
        <pc:spChg chg="add del mod ord">
          <ac:chgData name="Pantaleo  Michele" userId="819778da-a3e2-48a4-b1cb-a8e1e7585951" providerId="ADAL" clId="{1104DEF9-EB83-4165-9C3A-6A9A6BBF74F8}" dt="2025-01-09T07:36:32.887" v="11395" actId="478"/>
          <ac:spMkLst>
            <pc:docMk/>
            <pc:sldMk cId="3655330297" sldId="343"/>
            <ac:spMk id="14" creationId="{01134351-25EE-18EE-E69D-C7D332786884}"/>
          </ac:spMkLst>
        </pc:spChg>
        <pc:spChg chg="add mod ord">
          <ac:chgData name="Pantaleo  Michele" userId="819778da-a3e2-48a4-b1cb-a8e1e7585951" providerId="ADAL" clId="{1104DEF9-EB83-4165-9C3A-6A9A6BBF74F8}" dt="2025-01-09T07:37:54.418" v="11420" actId="20577"/>
          <ac:spMkLst>
            <pc:docMk/>
            <pc:sldMk cId="3655330297" sldId="343"/>
            <ac:spMk id="15" creationId="{8510A82D-5B74-DDCC-7A2E-0618FB009B6C}"/>
          </ac:spMkLst>
        </pc:spChg>
        <pc:spChg chg="add mod ord">
          <ac:chgData name="Pantaleo  Michele" userId="819778da-a3e2-48a4-b1cb-a8e1e7585951" providerId="ADAL" clId="{1104DEF9-EB83-4165-9C3A-6A9A6BBF74F8}" dt="2025-01-09T07:38:29.511" v="11433" actId="20577"/>
          <ac:spMkLst>
            <pc:docMk/>
            <pc:sldMk cId="3655330297" sldId="343"/>
            <ac:spMk id="16" creationId="{566EB58D-090F-8F47-6F5B-B8E11F097AB1}"/>
          </ac:spMkLst>
        </pc:spChg>
        <pc:picChg chg="add mod">
          <ac:chgData name="Pantaleo  Michele" userId="819778da-a3e2-48a4-b1cb-a8e1e7585951" providerId="ADAL" clId="{1104DEF9-EB83-4165-9C3A-6A9A6BBF74F8}" dt="2025-01-09T07:38:35.332" v="11434" actId="1076"/>
          <ac:picMkLst>
            <pc:docMk/>
            <pc:sldMk cId="3655330297" sldId="343"/>
            <ac:picMk id="19458" creationId="{19403BCA-261D-BE2B-6099-EC61154A82B5}"/>
          </ac:picMkLst>
        </pc:picChg>
        <pc:picChg chg="add mod">
          <ac:chgData name="Pantaleo  Michele" userId="819778da-a3e2-48a4-b1cb-a8e1e7585951" providerId="ADAL" clId="{1104DEF9-EB83-4165-9C3A-6A9A6BBF74F8}" dt="2025-01-09T07:39:20.877" v="11439" actId="1076"/>
          <ac:picMkLst>
            <pc:docMk/>
            <pc:sldMk cId="3655330297" sldId="343"/>
            <ac:picMk id="19460" creationId="{68BF7449-FD81-9363-1D98-2ADD7F22C5FF}"/>
          </ac:picMkLst>
        </pc:picChg>
      </pc:sldChg>
      <pc:sldMasterChg chg="modSp mod modTransition modSldLayout sldLayoutOrd">
        <pc:chgData name="Pantaleo  Michele" userId="819778da-a3e2-48a4-b1cb-a8e1e7585951" providerId="ADAL" clId="{1104DEF9-EB83-4165-9C3A-6A9A6BBF74F8}" dt="2025-01-09T07:01:04.617" v="10462" actId="1076"/>
        <pc:sldMasterMkLst>
          <pc:docMk/>
          <pc:sldMasterMk cId="0" sldId="2147483648"/>
        </pc:sldMasterMkLst>
        <pc:spChg chg="mod">
          <ac:chgData name="Pantaleo  Michele" userId="819778da-a3e2-48a4-b1cb-a8e1e7585951" providerId="ADAL" clId="{1104DEF9-EB83-4165-9C3A-6A9A6BBF74F8}" dt="2025-01-09T02:29:11.655" v="1562" actId="207"/>
          <ac:spMkLst>
            <pc:docMk/>
            <pc:sldMasterMk cId="0" sldId="2147483648"/>
            <ac:spMk id="6" creationId="{00000000-0000-0000-0000-000000000000}"/>
          </ac:spMkLst>
        </pc:spChg>
        <pc:sldLayoutChg chg="modTransition">
          <pc:chgData name="Pantaleo  Michele" userId="819778da-a3e2-48a4-b1cb-a8e1e7585951" providerId="ADAL" clId="{1104DEF9-EB83-4165-9C3A-6A9A6BBF74F8}" dt="2025-01-09T02:30:22.565" v="1563"/>
          <pc:sldLayoutMkLst>
            <pc:docMk/>
            <pc:sldMasterMk cId="0" sldId="2147483648"/>
            <pc:sldLayoutMk cId="0" sldId="2147483649"/>
          </pc:sldLayoutMkLst>
        </pc:sldLayoutChg>
        <pc:sldLayoutChg chg="addSp delSp modSp mod ord modTransition">
          <pc:chgData name="Pantaleo  Michele" userId="819778da-a3e2-48a4-b1cb-a8e1e7585951" providerId="ADAL" clId="{1104DEF9-EB83-4165-9C3A-6A9A6BBF74F8}" dt="2025-01-09T02:59:04.484" v="2293" actId="20577"/>
          <pc:sldLayoutMkLst>
            <pc:docMk/>
            <pc:sldMasterMk cId="0" sldId="2147483648"/>
            <pc:sldLayoutMk cId="0" sldId="2147483650"/>
          </pc:sldLayoutMkLst>
          <pc:spChg chg="add del mod">
            <ac:chgData name="Pantaleo  Michele" userId="819778da-a3e2-48a4-b1cb-a8e1e7585951" providerId="ADAL" clId="{1104DEF9-EB83-4165-9C3A-6A9A6BBF74F8}" dt="2025-01-09T02:06:59.727" v="1220" actId="478"/>
            <ac:spMkLst>
              <pc:docMk/>
              <pc:sldMasterMk cId="0" sldId="2147483648"/>
              <pc:sldLayoutMk cId="0" sldId="2147483650"/>
              <ac:spMk id="3" creationId="{1EB90C64-B88F-019D-9F48-F92D5BCF1941}"/>
            </ac:spMkLst>
          </pc:spChg>
          <pc:spChg chg="add del mod">
            <ac:chgData name="Pantaleo  Michele" userId="819778da-a3e2-48a4-b1cb-a8e1e7585951" providerId="ADAL" clId="{1104DEF9-EB83-4165-9C3A-6A9A6BBF74F8}" dt="2025-01-09T02:07:00.247" v="1221" actId="478"/>
            <ac:spMkLst>
              <pc:docMk/>
              <pc:sldMasterMk cId="0" sldId="2147483648"/>
              <pc:sldLayoutMk cId="0" sldId="2147483650"/>
              <ac:spMk id="5" creationId="{3AFF2C93-4889-5C15-0A32-36B56444280C}"/>
            </ac:spMkLst>
          </pc:spChg>
          <pc:spChg chg="add mod">
            <ac:chgData name="Pantaleo  Michele" userId="819778da-a3e2-48a4-b1cb-a8e1e7585951" providerId="ADAL" clId="{1104DEF9-EB83-4165-9C3A-6A9A6BBF74F8}" dt="2025-01-09T02:06:10.476" v="1202"/>
            <ac:spMkLst>
              <pc:docMk/>
              <pc:sldMasterMk cId="0" sldId="2147483648"/>
              <pc:sldLayoutMk cId="0" sldId="2147483650"/>
              <ac:spMk id="7" creationId="{2146B474-781E-1D1B-C258-831CA7E14F51}"/>
            </ac:spMkLst>
          </pc:spChg>
          <pc:spChg chg="add del mod">
            <ac:chgData name="Pantaleo  Michele" userId="819778da-a3e2-48a4-b1cb-a8e1e7585951" providerId="ADAL" clId="{1104DEF9-EB83-4165-9C3A-6A9A6BBF74F8}" dt="2025-01-09T02:34:07.798" v="1615" actId="478"/>
            <ac:spMkLst>
              <pc:docMk/>
              <pc:sldMasterMk cId="0" sldId="2147483648"/>
              <pc:sldLayoutMk cId="0" sldId="2147483650"/>
              <ac:spMk id="8" creationId="{3F274D26-7A63-10F6-E68F-FD53C721A16D}"/>
            </ac:spMkLst>
          </pc:spChg>
          <pc:spChg chg="add del mod topLvl">
            <ac:chgData name="Pantaleo  Michele" userId="819778da-a3e2-48a4-b1cb-a8e1e7585951" providerId="ADAL" clId="{1104DEF9-EB83-4165-9C3A-6A9A6BBF74F8}" dt="2025-01-09T02:33:22.299" v="1605" actId="478"/>
            <ac:spMkLst>
              <pc:docMk/>
              <pc:sldMasterMk cId="0" sldId="2147483648"/>
              <pc:sldLayoutMk cId="0" sldId="2147483650"/>
              <ac:spMk id="10" creationId="{9C3179BD-2316-AB6E-7A13-FCF477EE36E0}"/>
            </ac:spMkLst>
          </pc:spChg>
          <pc:spChg chg="add del">
            <ac:chgData name="Pantaleo  Michele" userId="819778da-a3e2-48a4-b1cb-a8e1e7585951" providerId="ADAL" clId="{1104DEF9-EB83-4165-9C3A-6A9A6BBF74F8}" dt="2025-01-09T02:31:23.261" v="1589" actId="11529"/>
            <ac:spMkLst>
              <pc:docMk/>
              <pc:sldMasterMk cId="0" sldId="2147483648"/>
              <pc:sldLayoutMk cId="0" sldId="2147483650"/>
              <ac:spMk id="13" creationId="{E097C32B-23B8-76B7-1353-76FE3EC7798A}"/>
            </ac:spMkLst>
          </pc:spChg>
          <pc:spChg chg="mod">
            <ac:chgData name="Pantaleo  Michele" userId="819778da-a3e2-48a4-b1cb-a8e1e7585951" providerId="ADAL" clId="{1104DEF9-EB83-4165-9C3A-6A9A6BBF74F8}" dt="2025-01-09T01:58:11.887" v="1051" actId="790"/>
            <ac:spMkLst>
              <pc:docMk/>
              <pc:sldMasterMk cId="0" sldId="2147483648"/>
              <pc:sldLayoutMk cId="0" sldId="2147483650"/>
              <ac:spMk id="14" creationId="{00000000-0000-0000-0000-000000000000}"/>
            </ac:spMkLst>
          </pc:spChg>
          <pc:spChg chg="del">
            <ac:chgData name="Pantaleo  Michele" userId="819778da-a3e2-48a4-b1cb-a8e1e7585951" providerId="ADAL" clId="{1104DEF9-EB83-4165-9C3A-6A9A6BBF74F8}" dt="2025-01-09T02:02:12.104" v="1105" actId="478"/>
            <ac:spMkLst>
              <pc:docMk/>
              <pc:sldMasterMk cId="0" sldId="2147483648"/>
              <pc:sldLayoutMk cId="0" sldId="2147483650"/>
              <ac:spMk id="15" creationId="{00000000-0000-0000-0000-000000000000}"/>
            </ac:spMkLst>
          </pc:spChg>
          <pc:spChg chg="add del">
            <ac:chgData name="Pantaleo  Michele" userId="819778da-a3e2-48a4-b1cb-a8e1e7585951" providerId="ADAL" clId="{1104DEF9-EB83-4165-9C3A-6A9A6BBF74F8}" dt="2025-01-09T02:07:00.341" v="1223" actId="478"/>
            <ac:spMkLst>
              <pc:docMk/>
              <pc:sldMasterMk cId="0" sldId="2147483648"/>
              <pc:sldLayoutMk cId="0" sldId="2147483650"/>
              <ac:spMk id="16" creationId="{00000000-0000-0000-0000-000000000000}"/>
            </ac:spMkLst>
          </pc:spChg>
          <pc:spChg chg="add mod">
            <ac:chgData name="Pantaleo  Michele" userId="819778da-a3e2-48a4-b1cb-a8e1e7585951" providerId="ADAL" clId="{1104DEF9-EB83-4165-9C3A-6A9A6BBF74F8}" dt="2025-01-09T02:31:23.219" v="1588" actId="1076"/>
            <ac:spMkLst>
              <pc:docMk/>
              <pc:sldMasterMk cId="0" sldId="2147483648"/>
              <pc:sldLayoutMk cId="0" sldId="2147483650"/>
              <ac:spMk id="22" creationId="{D6D18156-C544-EC3E-9F72-09903FCCE974}"/>
            </ac:spMkLst>
          </pc:spChg>
          <pc:spChg chg="add del">
            <ac:chgData name="Pantaleo  Michele" userId="819778da-a3e2-48a4-b1cb-a8e1e7585951" providerId="ADAL" clId="{1104DEF9-EB83-4165-9C3A-6A9A6BBF74F8}" dt="2025-01-09T02:32:03.445" v="1592" actId="11529"/>
            <ac:spMkLst>
              <pc:docMk/>
              <pc:sldMasterMk cId="0" sldId="2147483648"/>
              <pc:sldLayoutMk cId="0" sldId="2147483650"/>
              <ac:spMk id="23" creationId="{AFC9ABB6-51CE-F937-87C7-06D74683EC98}"/>
            </ac:spMkLst>
          </pc:spChg>
          <pc:spChg chg="add del mod">
            <ac:chgData name="Pantaleo  Michele" userId="819778da-a3e2-48a4-b1cb-a8e1e7585951" providerId="ADAL" clId="{1104DEF9-EB83-4165-9C3A-6A9A6BBF74F8}" dt="2025-01-09T02:32:05.825" v="1593" actId="478"/>
            <ac:spMkLst>
              <pc:docMk/>
              <pc:sldMasterMk cId="0" sldId="2147483648"/>
              <pc:sldLayoutMk cId="0" sldId="2147483650"/>
              <ac:spMk id="24" creationId="{684FB262-CF52-45E7-9A82-1FFA1E6E0699}"/>
            </ac:spMkLst>
          </pc:spChg>
          <pc:spChg chg="add del">
            <ac:chgData name="Pantaleo  Michele" userId="819778da-a3e2-48a4-b1cb-a8e1e7585951" providerId="ADAL" clId="{1104DEF9-EB83-4165-9C3A-6A9A6BBF74F8}" dt="2025-01-09T02:32:58.090" v="1598" actId="11529"/>
            <ac:spMkLst>
              <pc:docMk/>
              <pc:sldMasterMk cId="0" sldId="2147483648"/>
              <pc:sldLayoutMk cId="0" sldId="2147483650"/>
              <ac:spMk id="25" creationId="{10088421-876E-B829-34C7-FFAF720AA3F2}"/>
            </ac:spMkLst>
          </pc:spChg>
          <pc:spChg chg="add mod">
            <ac:chgData name="Pantaleo  Michele" userId="819778da-a3e2-48a4-b1cb-a8e1e7585951" providerId="ADAL" clId="{1104DEF9-EB83-4165-9C3A-6A9A6BBF74F8}" dt="2025-01-09T02:32:57.697" v="1597" actId="1076"/>
            <ac:spMkLst>
              <pc:docMk/>
              <pc:sldMasterMk cId="0" sldId="2147483648"/>
              <pc:sldLayoutMk cId="0" sldId="2147483650"/>
              <ac:spMk id="26" creationId="{F7A0B945-EBB8-B074-7F0D-36F1CBCE589E}"/>
            </ac:spMkLst>
          </pc:spChg>
          <pc:spChg chg="add del">
            <ac:chgData name="Pantaleo  Michele" userId="819778da-a3e2-48a4-b1cb-a8e1e7585951" providerId="ADAL" clId="{1104DEF9-EB83-4165-9C3A-6A9A6BBF74F8}" dt="2025-01-09T02:33:49.001" v="1609" actId="11529"/>
            <ac:spMkLst>
              <pc:docMk/>
              <pc:sldMasterMk cId="0" sldId="2147483648"/>
              <pc:sldLayoutMk cId="0" sldId="2147483650"/>
              <ac:spMk id="27" creationId="{C737BC42-488B-7933-43B2-559593BF897B}"/>
            </ac:spMkLst>
          </pc:spChg>
          <pc:spChg chg="add del mod">
            <ac:chgData name="Pantaleo  Michele" userId="819778da-a3e2-48a4-b1cb-a8e1e7585951" providerId="ADAL" clId="{1104DEF9-EB83-4165-9C3A-6A9A6BBF74F8}" dt="2025-01-09T02:57:09.074" v="2246" actId="21"/>
            <ac:spMkLst>
              <pc:docMk/>
              <pc:sldMasterMk cId="0" sldId="2147483648"/>
              <pc:sldLayoutMk cId="0" sldId="2147483650"/>
              <ac:spMk id="28" creationId="{BD7399E4-B6AC-8291-6638-50CB3DDB59D8}"/>
            </ac:spMkLst>
          </pc:spChg>
          <pc:spChg chg="add del">
            <ac:chgData name="Pantaleo  Michele" userId="819778da-a3e2-48a4-b1cb-a8e1e7585951" providerId="ADAL" clId="{1104DEF9-EB83-4165-9C3A-6A9A6BBF74F8}" dt="2025-01-09T02:35:40.957" v="1656" actId="11529"/>
            <ac:spMkLst>
              <pc:docMk/>
              <pc:sldMasterMk cId="0" sldId="2147483648"/>
              <pc:sldLayoutMk cId="0" sldId="2147483650"/>
              <ac:spMk id="29" creationId="{48A1C985-E68A-55F0-30F3-D0EC820A9AF9}"/>
            </ac:spMkLst>
          </pc:spChg>
          <pc:spChg chg="add del mod">
            <ac:chgData name="Pantaleo  Michele" userId="819778da-a3e2-48a4-b1cb-a8e1e7585951" providerId="ADAL" clId="{1104DEF9-EB83-4165-9C3A-6A9A6BBF74F8}" dt="2025-01-09T02:57:09.074" v="2246" actId="21"/>
            <ac:spMkLst>
              <pc:docMk/>
              <pc:sldMasterMk cId="0" sldId="2147483648"/>
              <pc:sldLayoutMk cId="0" sldId="2147483650"/>
              <ac:spMk id="30" creationId="{690285EA-15DF-B0E7-3F64-7F9119436582}"/>
            </ac:spMkLst>
          </pc:spChg>
          <pc:spChg chg="add mod">
            <ac:chgData name="Pantaleo  Michele" userId="819778da-a3e2-48a4-b1cb-a8e1e7585951" providerId="ADAL" clId="{1104DEF9-EB83-4165-9C3A-6A9A6BBF74F8}" dt="2025-01-09T02:39:52.652" v="1760"/>
            <ac:spMkLst>
              <pc:docMk/>
              <pc:sldMasterMk cId="0" sldId="2147483648"/>
              <pc:sldLayoutMk cId="0" sldId="2147483650"/>
              <ac:spMk id="31" creationId="{F4D095B9-CE97-8549-B61E-63BD2539541D}"/>
            </ac:spMkLst>
          </pc:spChg>
          <pc:spChg chg="add mod">
            <ac:chgData name="Pantaleo  Michele" userId="819778da-a3e2-48a4-b1cb-a8e1e7585951" providerId="ADAL" clId="{1104DEF9-EB83-4165-9C3A-6A9A6BBF74F8}" dt="2025-01-09T02:59:04.484" v="2293" actId="20577"/>
            <ac:spMkLst>
              <pc:docMk/>
              <pc:sldMasterMk cId="0" sldId="2147483648"/>
              <pc:sldLayoutMk cId="0" sldId="2147483650"/>
              <ac:spMk id="32" creationId="{65CE4C39-4C4A-0659-0470-8B624E8C8AA5}"/>
            </ac:spMkLst>
          </pc:spChg>
          <pc:grpChg chg="add del mod">
            <ac:chgData name="Pantaleo  Michele" userId="819778da-a3e2-48a4-b1cb-a8e1e7585951" providerId="ADAL" clId="{1104DEF9-EB83-4165-9C3A-6A9A6BBF74F8}" dt="2025-01-09T02:05:59.015" v="1183" actId="164"/>
            <ac:grpSpMkLst>
              <pc:docMk/>
              <pc:sldMasterMk cId="0" sldId="2147483648"/>
              <pc:sldLayoutMk cId="0" sldId="2147483650"/>
              <ac:grpSpMk id="6" creationId="{607E86AC-F173-4B3A-EB8E-3283AF1032B7}"/>
            </ac:grpSpMkLst>
          </pc:grpChg>
          <pc:grpChg chg="add del mod">
            <ac:chgData name="Pantaleo  Michele" userId="819778da-a3e2-48a4-b1cb-a8e1e7585951" providerId="ADAL" clId="{1104DEF9-EB83-4165-9C3A-6A9A6BBF74F8}" dt="2025-01-09T02:13:50.665" v="1228" actId="165"/>
            <ac:grpSpMkLst>
              <pc:docMk/>
              <pc:sldMasterMk cId="0" sldId="2147483648"/>
              <pc:sldLayoutMk cId="0" sldId="2147483650"/>
              <ac:grpSpMk id="11" creationId="{49834BFC-5717-6446-D6AC-E6BA9371501F}"/>
            </ac:grpSpMkLst>
          </pc:grpChg>
          <pc:grpChg chg="add del mod">
            <ac:chgData name="Pantaleo  Michele" userId="819778da-a3e2-48a4-b1cb-a8e1e7585951" providerId="ADAL" clId="{1104DEF9-EB83-4165-9C3A-6A9A6BBF74F8}" dt="2025-01-09T02:33:14.304" v="1604" actId="165"/>
            <ac:grpSpMkLst>
              <pc:docMk/>
              <pc:sldMasterMk cId="0" sldId="2147483648"/>
              <pc:sldLayoutMk cId="0" sldId="2147483650"/>
              <ac:grpSpMk id="12" creationId="{9A6E0913-6624-DA24-B518-4EAD2A749ED5}"/>
            </ac:grpSpMkLst>
          </pc:grpChg>
          <pc:picChg chg="add del mod">
            <ac:chgData name="Pantaleo  Michele" userId="819778da-a3e2-48a4-b1cb-a8e1e7585951" providerId="ADAL" clId="{1104DEF9-EB83-4165-9C3A-6A9A6BBF74F8}" dt="2025-01-09T02:06:59.727" v="1220" actId="478"/>
            <ac:picMkLst>
              <pc:docMk/>
              <pc:sldMasterMk cId="0" sldId="2147483648"/>
              <pc:sldLayoutMk cId="0" sldId="2147483650"/>
              <ac:picMk id="2" creationId="{D82CC76E-2A5D-A518-1168-3DB56A4E8CBC}"/>
            </ac:picMkLst>
          </pc:picChg>
          <pc:picChg chg="add del mod">
            <ac:chgData name="Pantaleo  Michele" userId="819778da-a3e2-48a4-b1cb-a8e1e7585951" providerId="ADAL" clId="{1104DEF9-EB83-4165-9C3A-6A9A6BBF74F8}" dt="2025-01-09T02:06:59.727" v="1220" actId="478"/>
            <ac:picMkLst>
              <pc:docMk/>
              <pc:sldMasterMk cId="0" sldId="2147483648"/>
              <pc:sldLayoutMk cId="0" sldId="2147483650"/>
              <ac:picMk id="4" creationId="{5EBB2D1A-1385-1061-1950-215E4F953E4D}"/>
            </ac:picMkLst>
          </pc:picChg>
          <pc:picChg chg="add del mod topLvl">
            <ac:chgData name="Pantaleo  Michele" userId="819778da-a3e2-48a4-b1cb-a8e1e7585951" providerId="ADAL" clId="{1104DEF9-EB83-4165-9C3A-6A9A6BBF74F8}" dt="2025-01-09T02:57:09.074" v="2246" actId="21"/>
            <ac:picMkLst>
              <pc:docMk/>
              <pc:sldMasterMk cId="0" sldId="2147483648"/>
              <pc:sldLayoutMk cId="0" sldId="2147483650"/>
              <ac:picMk id="9" creationId="{027EC728-EFB6-F3AB-CB2C-2A28A81DBA24}"/>
            </ac:picMkLst>
          </pc:picChg>
          <pc:picChg chg="mod">
            <ac:chgData name="Pantaleo  Michele" userId="819778da-a3e2-48a4-b1cb-a8e1e7585951" providerId="ADAL" clId="{1104DEF9-EB83-4165-9C3A-6A9A6BBF74F8}" dt="2025-01-09T02:07:00.364" v="1224" actId="1076"/>
            <ac:picMkLst>
              <pc:docMk/>
              <pc:sldMasterMk cId="0" sldId="2147483648"/>
              <pc:sldLayoutMk cId="0" sldId="2147483650"/>
              <ac:picMk id="17" creationId="{00000000-0000-0000-0000-000000000000}"/>
            </ac:picMkLst>
          </pc:picChg>
        </pc:sldLayoutChg>
        <pc:sldLayoutChg chg="modTransition">
          <pc:chgData name="Pantaleo  Michele" userId="819778da-a3e2-48a4-b1cb-a8e1e7585951" providerId="ADAL" clId="{1104DEF9-EB83-4165-9C3A-6A9A6BBF74F8}" dt="2025-01-09T02:30:22.565" v="1563"/>
          <pc:sldLayoutMkLst>
            <pc:docMk/>
            <pc:sldMasterMk cId="0" sldId="2147483648"/>
            <pc:sldLayoutMk cId="0" sldId="2147483651"/>
          </pc:sldLayoutMkLst>
        </pc:sldLayoutChg>
        <pc:sldLayoutChg chg="modTransition">
          <pc:chgData name="Pantaleo  Michele" userId="819778da-a3e2-48a4-b1cb-a8e1e7585951" providerId="ADAL" clId="{1104DEF9-EB83-4165-9C3A-6A9A6BBF74F8}" dt="2025-01-09T02:30:22.565" v="1563"/>
          <pc:sldLayoutMkLst>
            <pc:docMk/>
            <pc:sldMasterMk cId="0" sldId="2147483648"/>
            <pc:sldLayoutMk cId="0" sldId="2147483659"/>
          </pc:sldLayoutMkLst>
        </pc:sldLayoutChg>
        <pc:sldLayoutChg chg="addSp delSp mod modTransition">
          <pc:chgData name="Pantaleo  Michele" userId="819778da-a3e2-48a4-b1cb-a8e1e7585951" providerId="ADAL" clId="{1104DEF9-EB83-4165-9C3A-6A9A6BBF74F8}" dt="2025-01-09T02:30:22.565" v="1563"/>
          <pc:sldLayoutMkLst>
            <pc:docMk/>
            <pc:sldMasterMk cId="0" sldId="2147483648"/>
            <pc:sldLayoutMk cId="3023074778" sldId="2147483672"/>
          </pc:sldLayoutMkLst>
          <pc:spChg chg="del">
            <ac:chgData name="Pantaleo  Michele" userId="819778da-a3e2-48a4-b1cb-a8e1e7585951" providerId="ADAL" clId="{1104DEF9-EB83-4165-9C3A-6A9A6BBF74F8}" dt="2025-01-09T02:00:49.293" v="1089" actId="478"/>
            <ac:spMkLst>
              <pc:docMk/>
              <pc:sldMasterMk cId="0" sldId="2147483648"/>
              <pc:sldLayoutMk cId="3023074778" sldId="2147483672"/>
              <ac:spMk id="15" creationId="{00000000-0000-0000-0000-000000000000}"/>
            </ac:spMkLst>
          </pc:spChg>
          <pc:picChg chg="add del">
            <ac:chgData name="Pantaleo  Michele" userId="819778da-a3e2-48a4-b1cb-a8e1e7585951" providerId="ADAL" clId="{1104DEF9-EB83-4165-9C3A-6A9A6BBF74F8}" dt="2025-01-09T02:06:17.093" v="1204" actId="478"/>
            <ac:picMkLst>
              <pc:docMk/>
              <pc:sldMasterMk cId="0" sldId="2147483648"/>
              <pc:sldLayoutMk cId="3023074778" sldId="2147483672"/>
              <ac:picMk id="17" creationId="{00000000-0000-0000-0000-000000000000}"/>
            </ac:picMkLst>
          </pc:picChg>
        </pc:sldLayoutChg>
        <pc:sldLayoutChg chg="addSp delSp modSp mod ord modTransition">
          <pc:chgData name="Pantaleo  Michele" userId="819778da-a3e2-48a4-b1cb-a8e1e7585951" providerId="ADAL" clId="{1104DEF9-EB83-4165-9C3A-6A9A6BBF74F8}" dt="2025-01-09T07:01:04.617" v="10462" actId="1076"/>
          <pc:sldLayoutMkLst>
            <pc:docMk/>
            <pc:sldMasterMk cId="0" sldId="2147483648"/>
            <pc:sldLayoutMk cId="959358948" sldId="2147483673"/>
          </pc:sldLayoutMkLst>
          <pc:spChg chg="mod">
            <ac:chgData name="Pantaleo  Michele" userId="819778da-a3e2-48a4-b1cb-a8e1e7585951" providerId="ADAL" clId="{1104DEF9-EB83-4165-9C3A-6A9A6BBF74F8}" dt="2025-01-09T02:14:59.317" v="1247"/>
            <ac:spMkLst>
              <pc:docMk/>
              <pc:sldMasterMk cId="0" sldId="2147483648"/>
              <pc:sldLayoutMk cId="959358948" sldId="2147483673"/>
              <ac:spMk id="4" creationId="{3D7FCB8E-0358-8577-0A55-05B84F708C8E}"/>
            </ac:spMkLst>
          </pc:spChg>
          <pc:spChg chg="mod">
            <ac:chgData name="Pantaleo  Michele" userId="819778da-a3e2-48a4-b1cb-a8e1e7585951" providerId="ADAL" clId="{1104DEF9-EB83-4165-9C3A-6A9A6BBF74F8}" dt="2025-01-09T02:16:02.840" v="1258" actId="571"/>
            <ac:spMkLst>
              <pc:docMk/>
              <pc:sldMasterMk cId="0" sldId="2147483648"/>
              <pc:sldLayoutMk cId="959358948" sldId="2147483673"/>
              <ac:spMk id="7" creationId="{630DACD5-1DCD-A8C7-AE87-1A80299C28EC}"/>
            </ac:spMkLst>
          </pc:spChg>
          <pc:spChg chg="del mod">
            <ac:chgData name="Pantaleo  Michele" userId="819778da-a3e2-48a4-b1cb-a8e1e7585951" providerId="ADAL" clId="{1104DEF9-EB83-4165-9C3A-6A9A6BBF74F8}" dt="2025-01-09T04:55:10.207" v="4632" actId="478"/>
            <ac:spMkLst>
              <pc:docMk/>
              <pc:sldMasterMk cId="0" sldId="2147483648"/>
              <pc:sldLayoutMk cId="959358948" sldId="2147483673"/>
              <ac:spMk id="8" creationId="{3F274D26-7A63-10F6-E68F-FD53C721A16D}"/>
            </ac:spMkLst>
          </pc:spChg>
          <pc:spChg chg="add del">
            <ac:chgData name="Pantaleo  Michele" userId="819778da-a3e2-48a4-b1cb-a8e1e7585951" providerId="ADAL" clId="{1104DEF9-EB83-4165-9C3A-6A9A6BBF74F8}" dt="2025-01-09T02:28:38.290" v="1561" actId="11529"/>
            <ac:spMkLst>
              <pc:docMk/>
              <pc:sldMasterMk cId="0" sldId="2147483648"/>
              <pc:sldLayoutMk cId="959358948" sldId="2147483673"/>
              <ac:spMk id="11" creationId="{2555731A-5BA7-A468-5197-036D8EF01633}"/>
            </ac:spMkLst>
          </pc:spChg>
          <pc:spChg chg="add mod">
            <ac:chgData name="Pantaleo  Michele" userId="819778da-a3e2-48a4-b1cb-a8e1e7585951" providerId="ADAL" clId="{1104DEF9-EB83-4165-9C3A-6A9A6BBF74F8}" dt="2025-01-09T02:28:36.201" v="1560" actId="11529"/>
            <ac:spMkLst>
              <pc:docMk/>
              <pc:sldMasterMk cId="0" sldId="2147483648"/>
              <pc:sldLayoutMk cId="959358948" sldId="2147483673"/>
              <ac:spMk id="13" creationId="{BD18D1A7-9640-6DB7-A889-0AAD92D56519}"/>
            </ac:spMkLst>
          </pc:spChg>
          <pc:spChg chg="add mod">
            <ac:chgData name="Pantaleo  Michele" userId="819778da-a3e2-48a4-b1cb-a8e1e7585951" providerId="ADAL" clId="{1104DEF9-EB83-4165-9C3A-6A9A6BBF74F8}" dt="2025-01-09T05:05:02.381" v="5247" actId="1036"/>
            <ac:spMkLst>
              <pc:docMk/>
              <pc:sldMasterMk cId="0" sldId="2147483648"/>
              <pc:sldLayoutMk cId="959358948" sldId="2147483673"/>
              <ac:spMk id="16" creationId="{2B4D43EE-2318-EE13-A2B1-C6833D4A702B}"/>
            </ac:spMkLst>
          </pc:spChg>
          <pc:spChg chg="add mod">
            <ac:chgData name="Pantaleo  Michele" userId="819778da-a3e2-48a4-b1cb-a8e1e7585951" providerId="ADAL" clId="{1104DEF9-EB83-4165-9C3A-6A9A6BBF74F8}" dt="2025-01-09T05:05:02.381" v="5247" actId="1036"/>
            <ac:spMkLst>
              <pc:docMk/>
              <pc:sldMasterMk cId="0" sldId="2147483648"/>
              <pc:sldLayoutMk cId="959358948" sldId="2147483673"/>
              <ac:spMk id="22" creationId="{798AFDBB-71ED-A2E5-F5FE-1D6C717FF7C3}"/>
            </ac:spMkLst>
          </pc:spChg>
          <pc:spChg chg="add mod">
            <ac:chgData name="Pantaleo  Michele" userId="819778da-a3e2-48a4-b1cb-a8e1e7585951" providerId="ADAL" clId="{1104DEF9-EB83-4165-9C3A-6A9A6BBF74F8}" dt="2025-01-09T05:05:02.381" v="5247" actId="1036"/>
            <ac:spMkLst>
              <pc:docMk/>
              <pc:sldMasterMk cId="0" sldId="2147483648"/>
              <pc:sldLayoutMk cId="959358948" sldId="2147483673"/>
              <ac:spMk id="24" creationId="{3A55FE6A-B87F-1162-A38B-054E3AEB0F91}"/>
            </ac:spMkLst>
          </pc:spChg>
          <pc:spChg chg="add mod">
            <ac:chgData name="Pantaleo  Michele" userId="819778da-a3e2-48a4-b1cb-a8e1e7585951" providerId="ADAL" clId="{1104DEF9-EB83-4165-9C3A-6A9A6BBF74F8}" dt="2025-01-09T07:01:04.617" v="10462" actId="1076"/>
            <ac:spMkLst>
              <pc:docMk/>
              <pc:sldMasterMk cId="0" sldId="2147483648"/>
              <pc:sldLayoutMk cId="959358948" sldId="2147483673"/>
              <ac:spMk id="25" creationId="{D800124D-4F97-06AB-73F9-C8E0ACF0F869}"/>
            </ac:spMkLst>
          </pc:spChg>
          <pc:spChg chg="add del mod">
            <ac:chgData name="Pantaleo  Michele" userId="819778da-a3e2-48a4-b1cb-a8e1e7585951" providerId="ADAL" clId="{1104DEF9-EB83-4165-9C3A-6A9A6BBF74F8}" dt="2025-01-09T02:42:26.512" v="1885" actId="478"/>
            <ac:spMkLst>
              <pc:docMk/>
              <pc:sldMasterMk cId="0" sldId="2147483648"/>
              <pc:sldLayoutMk cId="959358948" sldId="2147483673"/>
              <ac:spMk id="27" creationId="{6BC4F8F2-A4BD-5C4A-8F4F-79EE72747225}"/>
            </ac:spMkLst>
          </pc:spChg>
          <pc:spChg chg="add del mod">
            <ac:chgData name="Pantaleo  Michele" userId="819778da-a3e2-48a4-b1cb-a8e1e7585951" providerId="ADAL" clId="{1104DEF9-EB83-4165-9C3A-6A9A6BBF74F8}" dt="2025-01-09T02:42:28.495" v="1887" actId="478"/>
            <ac:spMkLst>
              <pc:docMk/>
              <pc:sldMasterMk cId="0" sldId="2147483648"/>
              <pc:sldLayoutMk cId="959358948" sldId="2147483673"/>
              <ac:spMk id="28" creationId="{39B38987-749C-5747-A4F2-961C4CFA476E}"/>
            </ac:spMkLst>
          </pc:spChg>
          <pc:spChg chg="add del">
            <ac:chgData name="Pantaleo  Michele" userId="819778da-a3e2-48a4-b1cb-a8e1e7585951" providerId="ADAL" clId="{1104DEF9-EB83-4165-9C3A-6A9A6BBF74F8}" dt="2025-01-09T04:55:15.563" v="4633" actId="11529"/>
            <ac:spMkLst>
              <pc:docMk/>
              <pc:sldMasterMk cId="0" sldId="2147483648"/>
              <pc:sldLayoutMk cId="959358948" sldId="2147483673"/>
              <ac:spMk id="29" creationId="{8204F839-7E97-23AB-4496-6A1259DB0BF4}"/>
            </ac:spMkLst>
          </pc:spChg>
          <pc:spChg chg="add mod ord">
            <ac:chgData name="Pantaleo  Michele" userId="819778da-a3e2-48a4-b1cb-a8e1e7585951" providerId="ADAL" clId="{1104DEF9-EB83-4165-9C3A-6A9A6BBF74F8}" dt="2025-01-09T06:21:24.442" v="9606" actId="14100"/>
            <ac:spMkLst>
              <pc:docMk/>
              <pc:sldMasterMk cId="0" sldId="2147483648"/>
              <pc:sldLayoutMk cId="959358948" sldId="2147483673"/>
              <ac:spMk id="30" creationId="{83B7DEA9-19ED-097D-E0E6-86A05BE12AD5}"/>
            </ac:spMkLst>
          </pc:spChg>
          <pc:grpChg chg="add del mod">
            <ac:chgData name="Pantaleo  Michele" userId="819778da-a3e2-48a4-b1cb-a8e1e7585951" providerId="ADAL" clId="{1104DEF9-EB83-4165-9C3A-6A9A6BBF74F8}" dt="2025-01-09T02:38:52.365" v="1752" actId="478"/>
            <ac:grpSpMkLst>
              <pc:docMk/>
              <pc:sldMasterMk cId="0" sldId="2147483648"/>
              <pc:sldLayoutMk cId="959358948" sldId="2147483673"/>
              <ac:grpSpMk id="2" creationId="{C081A823-9E8E-A703-79ED-0F706CBE4896}"/>
            </ac:grpSpMkLst>
          </pc:grpChg>
          <pc:grpChg chg="add mod">
            <ac:chgData name="Pantaleo  Michele" userId="819778da-a3e2-48a4-b1cb-a8e1e7585951" providerId="ADAL" clId="{1104DEF9-EB83-4165-9C3A-6A9A6BBF74F8}" dt="2025-01-09T02:16:02.840" v="1258" actId="571"/>
            <ac:grpSpMkLst>
              <pc:docMk/>
              <pc:sldMasterMk cId="0" sldId="2147483648"/>
              <pc:sldLayoutMk cId="959358948" sldId="2147483673"/>
              <ac:grpSpMk id="5" creationId="{6DD6E2F6-A083-866D-E197-FAB6C7A0BB57}"/>
            </ac:grpSpMkLst>
          </pc:grpChg>
          <pc:grpChg chg="del mod">
            <ac:chgData name="Pantaleo  Michele" userId="819778da-a3e2-48a4-b1cb-a8e1e7585951" providerId="ADAL" clId="{1104DEF9-EB83-4165-9C3A-6A9A6BBF74F8}" dt="2025-01-09T02:38:50.992" v="1751" actId="478"/>
            <ac:grpSpMkLst>
              <pc:docMk/>
              <pc:sldMasterMk cId="0" sldId="2147483648"/>
              <pc:sldLayoutMk cId="959358948" sldId="2147483673"/>
              <ac:grpSpMk id="12" creationId="{9A6E0913-6624-DA24-B518-4EAD2A749ED5}"/>
            </ac:grpSpMkLst>
          </pc:grpChg>
          <pc:picChg chg="mod">
            <ac:chgData name="Pantaleo  Michele" userId="819778da-a3e2-48a4-b1cb-a8e1e7585951" providerId="ADAL" clId="{1104DEF9-EB83-4165-9C3A-6A9A6BBF74F8}" dt="2025-01-09T02:14:59.317" v="1247"/>
            <ac:picMkLst>
              <pc:docMk/>
              <pc:sldMasterMk cId="0" sldId="2147483648"/>
              <pc:sldLayoutMk cId="959358948" sldId="2147483673"/>
              <ac:picMk id="3" creationId="{E1711C3F-CB06-3A53-70DE-860491D9D4B0}"/>
            </ac:picMkLst>
          </pc:picChg>
          <pc:picChg chg="mod">
            <ac:chgData name="Pantaleo  Michele" userId="819778da-a3e2-48a4-b1cb-a8e1e7585951" providerId="ADAL" clId="{1104DEF9-EB83-4165-9C3A-6A9A6BBF74F8}" dt="2025-01-09T02:16:02.840" v="1258" actId="571"/>
            <ac:picMkLst>
              <pc:docMk/>
              <pc:sldMasterMk cId="0" sldId="2147483648"/>
              <pc:sldLayoutMk cId="959358948" sldId="2147483673"/>
              <ac:picMk id="6" creationId="{5E3F825C-726C-E493-BBA4-B26CDBDA8DD1}"/>
            </ac:picMkLst>
          </pc:picChg>
          <pc:picChg chg="add mod">
            <ac:chgData name="Pantaleo  Michele" userId="819778da-a3e2-48a4-b1cb-a8e1e7585951" providerId="ADAL" clId="{1104DEF9-EB83-4165-9C3A-6A9A6BBF74F8}" dt="2025-01-09T06:21:10.727" v="9594" actId="1036"/>
            <ac:picMkLst>
              <pc:docMk/>
              <pc:sldMasterMk cId="0" sldId="2147483648"/>
              <pc:sldLayoutMk cId="959358948" sldId="2147483673"/>
              <ac:picMk id="15" creationId="{61558C4D-43D2-5753-2E5D-F342A3E04CB1}"/>
            </ac:picMkLst>
          </pc:picChg>
          <pc:picChg chg="mod ord">
            <ac:chgData name="Pantaleo  Michele" userId="819778da-a3e2-48a4-b1cb-a8e1e7585951" providerId="ADAL" clId="{1104DEF9-EB83-4165-9C3A-6A9A6BBF74F8}" dt="2025-01-09T07:00:56.079" v="10461" actId="1076"/>
            <ac:picMkLst>
              <pc:docMk/>
              <pc:sldMasterMk cId="0" sldId="2147483648"/>
              <pc:sldLayoutMk cId="959358948" sldId="2147483673"/>
              <ac:picMk id="17" creationId="{00000000-0000-0000-0000-000000000000}"/>
            </ac:picMkLst>
          </pc:picChg>
          <pc:picChg chg="add mod">
            <ac:chgData name="Pantaleo  Michele" userId="819778da-a3e2-48a4-b1cb-a8e1e7585951" providerId="ADAL" clId="{1104DEF9-EB83-4165-9C3A-6A9A6BBF74F8}" dt="2025-01-09T07:00:54.768" v="10459" actId="1076"/>
            <ac:picMkLst>
              <pc:docMk/>
              <pc:sldMasterMk cId="0" sldId="2147483648"/>
              <pc:sldLayoutMk cId="959358948" sldId="2147483673"/>
              <ac:picMk id="23" creationId="{84CD2797-A76B-3C20-3760-1A916C52380B}"/>
            </ac:picMkLst>
          </pc:picChg>
          <pc:picChg chg="add del mod">
            <ac:chgData name="Pantaleo  Michele" userId="819778da-a3e2-48a4-b1cb-a8e1e7585951" providerId="ADAL" clId="{1104DEF9-EB83-4165-9C3A-6A9A6BBF74F8}" dt="2025-01-09T02:42:27.199" v="1886" actId="478"/>
            <ac:picMkLst>
              <pc:docMk/>
              <pc:sldMasterMk cId="0" sldId="2147483648"/>
              <pc:sldLayoutMk cId="959358948" sldId="2147483673"/>
              <ac:picMk id="26" creationId="{376319F1-FBA3-BDE9-FF73-DE742345AD03}"/>
            </ac:picMkLst>
          </pc:picChg>
        </pc:sldLayoutChg>
        <pc:sldLayoutChg chg="addSp modSp mod ord modTransition">
          <pc:chgData name="Pantaleo  Michele" userId="819778da-a3e2-48a4-b1cb-a8e1e7585951" providerId="ADAL" clId="{1104DEF9-EB83-4165-9C3A-6A9A6BBF74F8}" dt="2025-01-09T02:39:30.017" v="1758" actId="20578"/>
          <pc:sldLayoutMkLst>
            <pc:docMk/>
            <pc:sldMasterMk cId="0" sldId="2147483648"/>
            <pc:sldLayoutMk cId="3822548970" sldId="2147483674"/>
          </pc:sldLayoutMkLst>
          <pc:spChg chg="mod">
            <ac:chgData name="Pantaleo  Michele" userId="819778da-a3e2-48a4-b1cb-a8e1e7585951" providerId="ADAL" clId="{1104DEF9-EB83-4165-9C3A-6A9A6BBF74F8}" dt="2025-01-09T02:16:19.522" v="1262"/>
            <ac:spMkLst>
              <pc:docMk/>
              <pc:sldMasterMk cId="0" sldId="2147483648"/>
              <pc:sldLayoutMk cId="3822548970" sldId="2147483674"/>
              <ac:spMk id="7" creationId="{EE497E6B-2693-4B62-68AE-FC3B3EE55319}"/>
            </ac:spMkLst>
          </pc:spChg>
          <pc:spChg chg="mod">
            <ac:chgData name="Pantaleo  Michele" userId="819778da-a3e2-48a4-b1cb-a8e1e7585951" providerId="ADAL" clId="{1104DEF9-EB83-4165-9C3A-6A9A6BBF74F8}" dt="2025-01-09T02:16:25.530" v="1265"/>
            <ac:spMkLst>
              <pc:docMk/>
              <pc:sldMasterMk cId="0" sldId="2147483648"/>
              <pc:sldLayoutMk cId="3822548970" sldId="2147483674"/>
              <ac:spMk id="15" creationId="{FB89449C-006C-FE61-F3A8-7EF1FDD75B9F}"/>
            </ac:spMkLst>
          </pc:spChg>
          <pc:grpChg chg="mod">
            <ac:chgData name="Pantaleo  Michele" userId="819778da-a3e2-48a4-b1cb-a8e1e7585951" providerId="ADAL" clId="{1104DEF9-EB83-4165-9C3A-6A9A6BBF74F8}" dt="2025-01-09T02:16:57.988" v="1272" actId="554"/>
            <ac:grpSpMkLst>
              <pc:docMk/>
              <pc:sldMasterMk cId="0" sldId="2147483648"/>
              <pc:sldLayoutMk cId="3822548970" sldId="2147483674"/>
              <ac:grpSpMk id="2" creationId="{C081A823-9E8E-A703-79ED-0F706CBE4896}"/>
            </ac:grpSpMkLst>
          </pc:grpChg>
          <pc:grpChg chg="add mod">
            <ac:chgData name="Pantaleo  Michele" userId="819778da-a3e2-48a4-b1cb-a8e1e7585951" providerId="ADAL" clId="{1104DEF9-EB83-4165-9C3A-6A9A6BBF74F8}" dt="2025-01-09T02:16:19.522" v="1262"/>
            <ac:grpSpMkLst>
              <pc:docMk/>
              <pc:sldMasterMk cId="0" sldId="2147483648"/>
              <pc:sldLayoutMk cId="3822548970" sldId="2147483674"/>
              <ac:grpSpMk id="5" creationId="{0C8E6E34-44B8-8EC5-C0BD-05AD3E5BC2C4}"/>
            </ac:grpSpMkLst>
          </pc:grpChg>
          <pc:grpChg chg="add mod">
            <ac:chgData name="Pantaleo  Michele" userId="819778da-a3e2-48a4-b1cb-a8e1e7585951" providerId="ADAL" clId="{1104DEF9-EB83-4165-9C3A-6A9A6BBF74F8}" dt="2025-01-09T02:16:57.988" v="1272" actId="554"/>
            <ac:grpSpMkLst>
              <pc:docMk/>
              <pc:sldMasterMk cId="0" sldId="2147483648"/>
              <pc:sldLayoutMk cId="3822548970" sldId="2147483674"/>
              <ac:grpSpMk id="11" creationId="{92D4EAA7-BFFE-0C2D-9560-697AD4861522}"/>
            </ac:grpSpMkLst>
          </pc:grpChg>
          <pc:grpChg chg="mod">
            <ac:chgData name="Pantaleo  Michele" userId="819778da-a3e2-48a4-b1cb-a8e1e7585951" providerId="ADAL" clId="{1104DEF9-EB83-4165-9C3A-6A9A6BBF74F8}" dt="2025-01-09T02:16:57.988" v="1272" actId="554"/>
            <ac:grpSpMkLst>
              <pc:docMk/>
              <pc:sldMasterMk cId="0" sldId="2147483648"/>
              <pc:sldLayoutMk cId="3822548970" sldId="2147483674"/>
              <ac:grpSpMk id="12" creationId="{9A6E0913-6624-DA24-B518-4EAD2A749ED5}"/>
            </ac:grpSpMkLst>
          </pc:grpChg>
          <pc:picChg chg="mod">
            <ac:chgData name="Pantaleo  Michele" userId="819778da-a3e2-48a4-b1cb-a8e1e7585951" providerId="ADAL" clId="{1104DEF9-EB83-4165-9C3A-6A9A6BBF74F8}" dt="2025-01-09T02:16:23.230" v="1264" actId="1076"/>
            <ac:picMkLst>
              <pc:docMk/>
              <pc:sldMasterMk cId="0" sldId="2147483648"/>
              <pc:sldLayoutMk cId="3822548970" sldId="2147483674"/>
              <ac:picMk id="6" creationId="{99C79B7E-0093-17C3-BD4C-6F084FF67A9C}"/>
            </ac:picMkLst>
          </pc:picChg>
          <pc:picChg chg="mod">
            <ac:chgData name="Pantaleo  Michele" userId="819778da-a3e2-48a4-b1cb-a8e1e7585951" providerId="ADAL" clId="{1104DEF9-EB83-4165-9C3A-6A9A6BBF74F8}" dt="2025-01-09T02:16:25.530" v="1265"/>
            <ac:picMkLst>
              <pc:docMk/>
              <pc:sldMasterMk cId="0" sldId="2147483648"/>
              <pc:sldLayoutMk cId="3822548970" sldId="2147483674"/>
              <ac:picMk id="13" creationId="{800CE3F4-4A8E-D96C-66EA-4ACE980CF4CC}"/>
            </ac:picMkLst>
          </pc:picChg>
        </pc:sldLayoutChg>
        <pc:sldLayoutChg chg="addSp modSp mod modTransition">
          <pc:chgData name="Pantaleo  Michele" userId="819778da-a3e2-48a4-b1cb-a8e1e7585951" providerId="ADAL" clId="{1104DEF9-EB83-4165-9C3A-6A9A6BBF74F8}" dt="2025-01-09T02:30:22.565" v="1563"/>
          <pc:sldLayoutMkLst>
            <pc:docMk/>
            <pc:sldMasterMk cId="0" sldId="2147483648"/>
            <pc:sldLayoutMk cId="3244811421" sldId="2147483675"/>
          </pc:sldLayoutMkLst>
          <pc:spChg chg="mod">
            <ac:chgData name="Pantaleo  Michele" userId="819778da-a3e2-48a4-b1cb-a8e1e7585951" providerId="ADAL" clId="{1104DEF9-EB83-4165-9C3A-6A9A6BBF74F8}" dt="2025-01-09T02:17:07.352" v="1273"/>
            <ac:spMkLst>
              <pc:docMk/>
              <pc:sldMasterMk cId="0" sldId="2147483648"/>
              <pc:sldLayoutMk cId="3244811421" sldId="2147483675"/>
              <ac:spMk id="7" creationId="{69E9BC5E-AA47-796B-DFB2-93063DDCABC9}"/>
            </ac:spMkLst>
          </pc:spChg>
          <pc:grpChg chg="mod">
            <ac:chgData name="Pantaleo  Michele" userId="819778da-a3e2-48a4-b1cb-a8e1e7585951" providerId="ADAL" clId="{1104DEF9-EB83-4165-9C3A-6A9A6BBF74F8}" dt="2025-01-09T02:17:25.187" v="1276" actId="554"/>
            <ac:grpSpMkLst>
              <pc:docMk/>
              <pc:sldMasterMk cId="0" sldId="2147483648"/>
              <pc:sldLayoutMk cId="3244811421" sldId="2147483675"/>
              <ac:grpSpMk id="2" creationId="{C081A823-9E8E-A703-79ED-0F706CBE4896}"/>
            </ac:grpSpMkLst>
          </pc:grpChg>
          <pc:grpChg chg="add mod">
            <ac:chgData name="Pantaleo  Michele" userId="819778da-a3e2-48a4-b1cb-a8e1e7585951" providerId="ADAL" clId="{1104DEF9-EB83-4165-9C3A-6A9A6BBF74F8}" dt="2025-01-09T02:17:25.187" v="1276" actId="554"/>
            <ac:grpSpMkLst>
              <pc:docMk/>
              <pc:sldMasterMk cId="0" sldId="2147483648"/>
              <pc:sldLayoutMk cId="3244811421" sldId="2147483675"/>
              <ac:grpSpMk id="5" creationId="{31E923CC-7064-D35D-C4AC-3502293349B4}"/>
            </ac:grpSpMkLst>
          </pc:grpChg>
          <pc:grpChg chg="mod">
            <ac:chgData name="Pantaleo  Michele" userId="819778da-a3e2-48a4-b1cb-a8e1e7585951" providerId="ADAL" clId="{1104DEF9-EB83-4165-9C3A-6A9A6BBF74F8}" dt="2025-01-09T02:17:25.187" v="1276" actId="554"/>
            <ac:grpSpMkLst>
              <pc:docMk/>
              <pc:sldMasterMk cId="0" sldId="2147483648"/>
              <pc:sldLayoutMk cId="3244811421" sldId="2147483675"/>
              <ac:grpSpMk id="11" creationId="{92D4EAA7-BFFE-0C2D-9560-697AD4861522}"/>
            </ac:grpSpMkLst>
          </pc:grpChg>
          <pc:grpChg chg="mod">
            <ac:chgData name="Pantaleo  Michele" userId="819778da-a3e2-48a4-b1cb-a8e1e7585951" providerId="ADAL" clId="{1104DEF9-EB83-4165-9C3A-6A9A6BBF74F8}" dt="2025-01-09T02:17:25.187" v="1276" actId="554"/>
            <ac:grpSpMkLst>
              <pc:docMk/>
              <pc:sldMasterMk cId="0" sldId="2147483648"/>
              <pc:sldLayoutMk cId="3244811421" sldId="2147483675"/>
              <ac:grpSpMk id="12" creationId="{9A6E0913-6624-DA24-B518-4EAD2A749ED5}"/>
            </ac:grpSpMkLst>
          </pc:grpChg>
          <pc:picChg chg="mod">
            <ac:chgData name="Pantaleo  Michele" userId="819778da-a3e2-48a4-b1cb-a8e1e7585951" providerId="ADAL" clId="{1104DEF9-EB83-4165-9C3A-6A9A6BBF74F8}" dt="2025-01-09T02:17:07.352" v="1273"/>
            <ac:picMkLst>
              <pc:docMk/>
              <pc:sldMasterMk cId="0" sldId="2147483648"/>
              <pc:sldLayoutMk cId="3244811421" sldId="2147483675"/>
              <ac:picMk id="6" creationId="{21485FD5-E263-96EA-4EF5-16FADD5B2EBF}"/>
            </ac:picMkLst>
          </pc:picChg>
        </pc:sldLayoutChg>
        <pc:sldLayoutChg chg="addSp modSp mod modTransition">
          <pc:chgData name="Pantaleo  Michele" userId="819778da-a3e2-48a4-b1cb-a8e1e7585951" providerId="ADAL" clId="{1104DEF9-EB83-4165-9C3A-6A9A6BBF74F8}" dt="2025-01-09T02:30:22.565" v="1563"/>
          <pc:sldLayoutMkLst>
            <pc:docMk/>
            <pc:sldMasterMk cId="0" sldId="2147483648"/>
            <pc:sldLayoutMk cId="623312385" sldId="2147483676"/>
          </pc:sldLayoutMkLst>
          <pc:spChg chg="mod">
            <ac:chgData name="Pantaleo  Michele" userId="819778da-a3e2-48a4-b1cb-a8e1e7585951" providerId="ADAL" clId="{1104DEF9-EB83-4165-9C3A-6A9A6BBF74F8}" dt="2025-01-09T02:17:38.280" v="1277"/>
            <ac:spMkLst>
              <pc:docMk/>
              <pc:sldMasterMk cId="0" sldId="2147483648"/>
              <pc:sldLayoutMk cId="623312385" sldId="2147483676"/>
              <ac:spMk id="23" creationId="{652A7317-4A7E-BB8A-C275-DFB7061935EC}"/>
            </ac:spMkLst>
          </pc:spChg>
          <pc:grpChg chg="mod">
            <ac:chgData name="Pantaleo  Michele" userId="819778da-a3e2-48a4-b1cb-a8e1e7585951" providerId="ADAL" clId="{1104DEF9-EB83-4165-9C3A-6A9A6BBF74F8}" dt="2025-01-09T02:18:24.854" v="1315" actId="1038"/>
            <ac:grpSpMkLst>
              <pc:docMk/>
              <pc:sldMasterMk cId="0" sldId="2147483648"/>
              <pc:sldLayoutMk cId="623312385" sldId="2147483676"/>
              <ac:grpSpMk id="2" creationId="{C081A823-9E8E-A703-79ED-0F706CBE4896}"/>
            </ac:grpSpMkLst>
          </pc:grpChg>
          <pc:grpChg chg="mod">
            <ac:chgData name="Pantaleo  Michele" userId="819778da-a3e2-48a4-b1cb-a8e1e7585951" providerId="ADAL" clId="{1104DEF9-EB83-4165-9C3A-6A9A6BBF74F8}" dt="2025-01-09T02:18:43.934" v="1363" actId="408"/>
            <ac:grpSpMkLst>
              <pc:docMk/>
              <pc:sldMasterMk cId="0" sldId="2147483648"/>
              <pc:sldLayoutMk cId="623312385" sldId="2147483676"/>
              <ac:grpSpMk id="5" creationId="{31E923CC-7064-D35D-C4AC-3502293349B4}"/>
            </ac:grpSpMkLst>
          </pc:grpChg>
          <pc:grpChg chg="mod">
            <ac:chgData name="Pantaleo  Michele" userId="819778da-a3e2-48a4-b1cb-a8e1e7585951" providerId="ADAL" clId="{1104DEF9-EB83-4165-9C3A-6A9A6BBF74F8}" dt="2025-01-09T02:18:43.934" v="1363" actId="408"/>
            <ac:grpSpMkLst>
              <pc:docMk/>
              <pc:sldMasterMk cId="0" sldId="2147483648"/>
              <pc:sldLayoutMk cId="623312385" sldId="2147483676"/>
              <ac:grpSpMk id="11" creationId="{92D4EAA7-BFFE-0C2D-9560-697AD4861522}"/>
            </ac:grpSpMkLst>
          </pc:grpChg>
          <pc:grpChg chg="mod">
            <ac:chgData name="Pantaleo  Michele" userId="819778da-a3e2-48a4-b1cb-a8e1e7585951" providerId="ADAL" clId="{1104DEF9-EB83-4165-9C3A-6A9A6BBF74F8}" dt="2025-01-09T02:18:20.029" v="1282" actId="1076"/>
            <ac:grpSpMkLst>
              <pc:docMk/>
              <pc:sldMasterMk cId="0" sldId="2147483648"/>
              <pc:sldLayoutMk cId="623312385" sldId="2147483676"/>
              <ac:grpSpMk id="12" creationId="{9A6E0913-6624-DA24-B518-4EAD2A749ED5}"/>
            </ac:grpSpMkLst>
          </pc:grpChg>
          <pc:grpChg chg="add mod">
            <ac:chgData name="Pantaleo  Michele" userId="819778da-a3e2-48a4-b1cb-a8e1e7585951" providerId="ADAL" clId="{1104DEF9-EB83-4165-9C3A-6A9A6BBF74F8}" dt="2025-01-09T02:18:43.934" v="1363" actId="408"/>
            <ac:grpSpMkLst>
              <pc:docMk/>
              <pc:sldMasterMk cId="0" sldId="2147483648"/>
              <pc:sldLayoutMk cId="623312385" sldId="2147483676"/>
              <ac:grpSpMk id="16" creationId="{ED0D0E65-344B-81F7-F238-FE815AF237D0}"/>
            </ac:grpSpMkLst>
          </pc:grpChg>
          <pc:picChg chg="mod">
            <ac:chgData name="Pantaleo  Michele" userId="819778da-a3e2-48a4-b1cb-a8e1e7585951" providerId="ADAL" clId="{1104DEF9-EB83-4165-9C3A-6A9A6BBF74F8}" dt="2025-01-09T02:17:38.280" v="1277"/>
            <ac:picMkLst>
              <pc:docMk/>
              <pc:sldMasterMk cId="0" sldId="2147483648"/>
              <pc:sldLayoutMk cId="623312385" sldId="2147483676"/>
              <ac:picMk id="22" creationId="{6203F947-5614-5860-7703-C9C2C596C634}"/>
            </ac:picMkLst>
          </pc:picChg>
        </pc:sldLayoutChg>
        <pc:sldLayoutChg chg="addSp modSp mod modTransition">
          <pc:chgData name="Pantaleo  Michele" userId="819778da-a3e2-48a4-b1cb-a8e1e7585951" providerId="ADAL" clId="{1104DEF9-EB83-4165-9C3A-6A9A6BBF74F8}" dt="2025-01-09T02:30:22.565" v="1563"/>
          <pc:sldLayoutMkLst>
            <pc:docMk/>
            <pc:sldMasterMk cId="0" sldId="2147483648"/>
            <pc:sldLayoutMk cId="1929476626" sldId="2147483677"/>
          </pc:sldLayoutMkLst>
          <pc:spChg chg="mod">
            <ac:chgData name="Pantaleo  Michele" userId="819778da-a3e2-48a4-b1cb-a8e1e7585951" providerId="ADAL" clId="{1104DEF9-EB83-4165-9C3A-6A9A6BBF74F8}" dt="2025-01-09T02:19:21.883" v="1364"/>
            <ac:spMkLst>
              <pc:docMk/>
              <pc:sldMasterMk cId="0" sldId="2147483648"/>
              <pc:sldLayoutMk cId="1929476626" sldId="2147483677"/>
              <ac:spMk id="26" creationId="{ADAC5BC8-E4CE-AC1A-0EDD-322ED8AE0D6F}"/>
            </ac:spMkLst>
          </pc:spChg>
          <pc:grpChg chg="mod">
            <ac:chgData name="Pantaleo  Michele" userId="819778da-a3e2-48a4-b1cb-a8e1e7585951" providerId="ADAL" clId="{1104DEF9-EB83-4165-9C3A-6A9A6BBF74F8}" dt="2025-01-09T02:20:39.453" v="1454" actId="12789"/>
            <ac:grpSpMkLst>
              <pc:docMk/>
              <pc:sldMasterMk cId="0" sldId="2147483648"/>
              <pc:sldLayoutMk cId="1929476626" sldId="2147483677"/>
              <ac:grpSpMk id="2" creationId="{C081A823-9E8E-A703-79ED-0F706CBE4896}"/>
            </ac:grpSpMkLst>
          </pc:grpChg>
          <pc:grpChg chg="mod">
            <ac:chgData name="Pantaleo  Michele" userId="819778da-a3e2-48a4-b1cb-a8e1e7585951" providerId="ADAL" clId="{1104DEF9-EB83-4165-9C3A-6A9A6BBF74F8}" dt="2025-01-09T02:20:42.657" v="1455" actId="408"/>
            <ac:grpSpMkLst>
              <pc:docMk/>
              <pc:sldMasterMk cId="0" sldId="2147483648"/>
              <pc:sldLayoutMk cId="1929476626" sldId="2147483677"/>
              <ac:grpSpMk id="5" creationId="{31E923CC-7064-D35D-C4AC-3502293349B4}"/>
            </ac:grpSpMkLst>
          </pc:grpChg>
          <pc:grpChg chg="mod">
            <ac:chgData name="Pantaleo  Michele" userId="819778da-a3e2-48a4-b1cb-a8e1e7585951" providerId="ADAL" clId="{1104DEF9-EB83-4165-9C3A-6A9A6BBF74F8}" dt="2025-01-09T02:20:42.657" v="1455" actId="408"/>
            <ac:grpSpMkLst>
              <pc:docMk/>
              <pc:sldMasterMk cId="0" sldId="2147483648"/>
              <pc:sldLayoutMk cId="1929476626" sldId="2147483677"/>
              <ac:grpSpMk id="11" creationId="{92D4EAA7-BFFE-0C2D-9560-697AD4861522}"/>
            </ac:grpSpMkLst>
          </pc:grpChg>
          <pc:grpChg chg="mod">
            <ac:chgData name="Pantaleo  Michele" userId="819778da-a3e2-48a4-b1cb-a8e1e7585951" providerId="ADAL" clId="{1104DEF9-EB83-4165-9C3A-6A9A6BBF74F8}" dt="2025-01-09T02:20:39.453" v="1454" actId="12789"/>
            <ac:grpSpMkLst>
              <pc:docMk/>
              <pc:sldMasterMk cId="0" sldId="2147483648"/>
              <pc:sldLayoutMk cId="1929476626" sldId="2147483677"/>
              <ac:grpSpMk id="12" creationId="{9A6E0913-6624-DA24-B518-4EAD2A749ED5}"/>
            </ac:grpSpMkLst>
          </pc:grpChg>
          <pc:grpChg chg="mod">
            <ac:chgData name="Pantaleo  Michele" userId="819778da-a3e2-48a4-b1cb-a8e1e7585951" providerId="ADAL" clId="{1104DEF9-EB83-4165-9C3A-6A9A6BBF74F8}" dt="2025-01-09T02:20:42.657" v="1455" actId="408"/>
            <ac:grpSpMkLst>
              <pc:docMk/>
              <pc:sldMasterMk cId="0" sldId="2147483648"/>
              <pc:sldLayoutMk cId="1929476626" sldId="2147483677"/>
              <ac:grpSpMk id="16" creationId="{ED0D0E65-344B-81F7-F238-FE815AF237D0}"/>
            </ac:grpSpMkLst>
          </pc:grpChg>
          <pc:grpChg chg="add mod">
            <ac:chgData name="Pantaleo  Michele" userId="819778da-a3e2-48a4-b1cb-a8e1e7585951" providerId="ADAL" clId="{1104DEF9-EB83-4165-9C3A-6A9A6BBF74F8}" dt="2025-01-09T02:20:42.657" v="1455" actId="408"/>
            <ac:grpSpMkLst>
              <pc:docMk/>
              <pc:sldMasterMk cId="0" sldId="2147483648"/>
              <pc:sldLayoutMk cId="1929476626" sldId="2147483677"/>
              <ac:grpSpMk id="24" creationId="{2748C394-D834-4DCC-0312-1DC794B4CBE0}"/>
            </ac:grpSpMkLst>
          </pc:grpChg>
          <pc:picChg chg="mod">
            <ac:chgData name="Pantaleo  Michele" userId="819778da-a3e2-48a4-b1cb-a8e1e7585951" providerId="ADAL" clId="{1104DEF9-EB83-4165-9C3A-6A9A6BBF74F8}" dt="2025-01-09T02:19:21.883" v="1364"/>
            <ac:picMkLst>
              <pc:docMk/>
              <pc:sldMasterMk cId="0" sldId="2147483648"/>
              <pc:sldLayoutMk cId="1929476626" sldId="2147483677"/>
              <ac:picMk id="25" creationId="{C3A3AB72-0F56-6136-814A-D101D0BA08BA}"/>
            </ac:picMkLst>
          </pc:picChg>
        </pc:sldLayoutChg>
        <pc:sldLayoutChg chg="addSp delSp modSp mod modTransition">
          <pc:chgData name="Pantaleo  Michele" userId="819778da-a3e2-48a4-b1cb-a8e1e7585951" providerId="ADAL" clId="{1104DEF9-EB83-4165-9C3A-6A9A6BBF74F8}" dt="2025-01-09T02:30:22.565" v="1563"/>
          <pc:sldLayoutMkLst>
            <pc:docMk/>
            <pc:sldMasterMk cId="0" sldId="2147483648"/>
            <pc:sldLayoutMk cId="907449400" sldId="2147483678"/>
          </pc:sldLayoutMkLst>
          <pc:spChg chg="mod">
            <ac:chgData name="Pantaleo  Michele" userId="819778da-a3e2-48a4-b1cb-a8e1e7585951" providerId="ADAL" clId="{1104DEF9-EB83-4165-9C3A-6A9A6BBF74F8}" dt="2025-01-09T02:22:32.930" v="1497" actId="165"/>
            <ac:spMkLst>
              <pc:docMk/>
              <pc:sldMasterMk cId="0" sldId="2147483648"/>
              <pc:sldLayoutMk cId="907449400" sldId="2147483678"/>
              <ac:spMk id="4" creationId="{3D7FCB8E-0358-8577-0A55-05B84F708C8E}"/>
            </ac:spMkLst>
          </pc:spChg>
          <pc:spChg chg="mod">
            <ac:chgData name="Pantaleo  Michele" userId="819778da-a3e2-48a4-b1cb-a8e1e7585951" providerId="ADAL" clId="{1104DEF9-EB83-4165-9C3A-6A9A6BBF74F8}" dt="2025-01-09T02:22:32.930" v="1497" actId="165"/>
            <ac:spMkLst>
              <pc:docMk/>
              <pc:sldMasterMk cId="0" sldId="2147483648"/>
              <pc:sldLayoutMk cId="907449400" sldId="2147483678"/>
              <ac:spMk id="7" creationId="{69E9BC5E-AA47-796B-DFB2-93063DDCABC9}"/>
            </ac:spMkLst>
          </pc:spChg>
          <pc:spChg chg="mod">
            <ac:chgData name="Pantaleo  Michele" userId="819778da-a3e2-48a4-b1cb-a8e1e7585951" providerId="ADAL" clId="{1104DEF9-EB83-4165-9C3A-6A9A6BBF74F8}" dt="2025-01-09T02:21:37.325" v="1491" actId="12789"/>
            <ac:spMkLst>
              <pc:docMk/>
              <pc:sldMasterMk cId="0" sldId="2147483648"/>
              <pc:sldLayoutMk cId="907449400" sldId="2147483678"/>
              <ac:spMk id="8" creationId="{3F274D26-7A63-10F6-E68F-FD53C721A16D}"/>
            </ac:spMkLst>
          </pc:spChg>
          <pc:spChg chg="mod">
            <ac:chgData name="Pantaleo  Michele" userId="819778da-a3e2-48a4-b1cb-a8e1e7585951" providerId="ADAL" clId="{1104DEF9-EB83-4165-9C3A-6A9A6BBF74F8}" dt="2025-01-09T02:22:50.260" v="1522" actId="165"/>
            <ac:spMkLst>
              <pc:docMk/>
              <pc:sldMasterMk cId="0" sldId="2147483648"/>
              <pc:sldLayoutMk cId="907449400" sldId="2147483678"/>
              <ac:spMk id="10" creationId="{9C3179BD-2316-AB6E-7A13-FCF477EE36E0}"/>
            </ac:spMkLst>
          </pc:spChg>
          <pc:spChg chg="mod">
            <ac:chgData name="Pantaleo  Michele" userId="819778da-a3e2-48a4-b1cb-a8e1e7585951" providerId="ADAL" clId="{1104DEF9-EB83-4165-9C3A-6A9A6BBF74F8}" dt="2025-01-09T02:22:50.260" v="1522" actId="165"/>
            <ac:spMkLst>
              <pc:docMk/>
              <pc:sldMasterMk cId="0" sldId="2147483648"/>
              <pc:sldLayoutMk cId="907449400" sldId="2147483678"/>
              <ac:spMk id="15" creationId="{FB89449C-006C-FE61-F3A8-7EF1FDD75B9F}"/>
            </ac:spMkLst>
          </pc:spChg>
          <pc:spChg chg="mod">
            <ac:chgData name="Pantaleo  Michele" userId="819778da-a3e2-48a4-b1cb-a8e1e7585951" providerId="ADAL" clId="{1104DEF9-EB83-4165-9C3A-6A9A6BBF74F8}" dt="2025-01-09T02:22:50.260" v="1522" actId="165"/>
            <ac:spMkLst>
              <pc:docMk/>
              <pc:sldMasterMk cId="0" sldId="2147483648"/>
              <pc:sldLayoutMk cId="907449400" sldId="2147483678"/>
              <ac:spMk id="23" creationId="{652A7317-4A7E-BB8A-C275-DFB7061935EC}"/>
            </ac:spMkLst>
          </pc:spChg>
          <pc:spChg chg="mod">
            <ac:chgData name="Pantaleo  Michele" userId="819778da-a3e2-48a4-b1cb-a8e1e7585951" providerId="ADAL" clId="{1104DEF9-EB83-4165-9C3A-6A9A6BBF74F8}" dt="2025-01-09T02:22:32.930" v="1497" actId="165"/>
            <ac:spMkLst>
              <pc:docMk/>
              <pc:sldMasterMk cId="0" sldId="2147483648"/>
              <pc:sldLayoutMk cId="907449400" sldId="2147483678"/>
              <ac:spMk id="26" creationId="{ADAC5BC8-E4CE-AC1A-0EDD-322ED8AE0D6F}"/>
            </ac:spMkLst>
          </pc:spChg>
          <pc:grpChg chg="mod topLvl">
            <ac:chgData name="Pantaleo  Michele" userId="819778da-a3e2-48a4-b1cb-a8e1e7585951" providerId="ADAL" clId="{1104DEF9-EB83-4165-9C3A-6A9A6BBF74F8}" dt="2025-01-09T02:22:32.930" v="1497" actId="165"/>
            <ac:grpSpMkLst>
              <pc:docMk/>
              <pc:sldMasterMk cId="0" sldId="2147483648"/>
              <pc:sldLayoutMk cId="907449400" sldId="2147483678"/>
              <ac:grpSpMk id="2" creationId="{C081A823-9E8E-A703-79ED-0F706CBE4896}"/>
            </ac:grpSpMkLst>
          </pc:grpChg>
          <pc:grpChg chg="mod topLvl">
            <ac:chgData name="Pantaleo  Michele" userId="819778da-a3e2-48a4-b1cb-a8e1e7585951" providerId="ADAL" clId="{1104DEF9-EB83-4165-9C3A-6A9A6BBF74F8}" dt="2025-01-09T02:22:32.930" v="1497" actId="165"/>
            <ac:grpSpMkLst>
              <pc:docMk/>
              <pc:sldMasterMk cId="0" sldId="2147483648"/>
              <pc:sldLayoutMk cId="907449400" sldId="2147483678"/>
              <ac:grpSpMk id="5" creationId="{31E923CC-7064-D35D-C4AC-3502293349B4}"/>
            </ac:grpSpMkLst>
          </pc:grpChg>
          <pc:grpChg chg="mod topLvl">
            <ac:chgData name="Pantaleo  Michele" userId="819778da-a3e2-48a4-b1cb-a8e1e7585951" providerId="ADAL" clId="{1104DEF9-EB83-4165-9C3A-6A9A6BBF74F8}" dt="2025-01-09T02:22:50.260" v="1522" actId="165"/>
            <ac:grpSpMkLst>
              <pc:docMk/>
              <pc:sldMasterMk cId="0" sldId="2147483648"/>
              <pc:sldLayoutMk cId="907449400" sldId="2147483678"/>
              <ac:grpSpMk id="11" creationId="{92D4EAA7-BFFE-0C2D-9560-697AD4861522}"/>
            </ac:grpSpMkLst>
          </pc:grpChg>
          <pc:grpChg chg="mod topLvl">
            <ac:chgData name="Pantaleo  Michele" userId="819778da-a3e2-48a4-b1cb-a8e1e7585951" providerId="ADAL" clId="{1104DEF9-EB83-4165-9C3A-6A9A6BBF74F8}" dt="2025-01-09T02:22:50.260" v="1522" actId="165"/>
            <ac:grpSpMkLst>
              <pc:docMk/>
              <pc:sldMasterMk cId="0" sldId="2147483648"/>
              <pc:sldLayoutMk cId="907449400" sldId="2147483678"/>
              <ac:grpSpMk id="12" creationId="{9A6E0913-6624-DA24-B518-4EAD2A749ED5}"/>
            </ac:grpSpMkLst>
          </pc:grpChg>
          <pc:grpChg chg="mod topLvl">
            <ac:chgData name="Pantaleo  Michele" userId="819778da-a3e2-48a4-b1cb-a8e1e7585951" providerId="ADAL" clId="{1104DEF9-EB83-4165-9C3A-6A9A6BBF74F8}" dt="2025-01-09T02:22:50.260" v="1522" actId="165"/>
            <ac:grpSpMkLst>
              <pc:docMk/>
              <pc:sldMasterMk cId="0" sldId="2147483648"/>
              <pc:sldLayoutMk cId="907449400" sldId="2147483678"/>
              <ac:grpSpMk id="16" creationId="{ED0D0E65-344B-81F7-F238-FE815AF237D0}"/>
            </ac:grpSpMkLst>
          </pc:grpChg>
          <pc:grpChg chg="mod topLvl">
            <ac:chgData name="Pantaleo  Michele" userId="819778da-a3e2-48a4-b1cb-a8e1e7585951" providerId="ADAL" clId="{1104DEF9-EB83-4165-9C3A-6A9A6BBF74F8}" dt="2025-01-09T02:22:32.930" v="1497" actId="165"/>
            <ac:grpSpMkLst>
              <pc:docMk/>
              <pc:sldMasterMk cId="0" sldId="2147483648"/>
              <pc:sldLayoutMk cId="907449400" sldId="2147483678"/>
              <ac:grpSpMk id="24" creationId="{2748C394-D834-4DCC-0312-1DC794B4CBE0}"/>
            </ac:grpSpMkLst>
          </pc:grpChg>
          <pc:grpChg chg="add del mod">
            <ac:chgData name="Pantaleo  Michele" userId="819778da-a3e2-48a4-b1cb-a8e1e7585951" providerId="ADAL" clId="{1104DEF9-EB83-4165-9C3A-6A9A6BBF74F8}" dt="2025-01-09T02:22:50.260" v="1522" actId="165"/>
            <ac:grpSpMkLst>
              <pc:docMk/>
              <pc:sldMasterMk cId="0" sldId="2147483648"/>
              <pc:sldLayoutMk cId="907449400" sldId="2147483678"/>
              <ac:grpSpMk id="27" creationId="{99E164AF-B212-F15C-812A-889D79416889}"/>
            </ac:grpSpMkLst>
          </pc:grpChg>
          <pc:grpChg chg="add del mod">
            <ac:chgData name="Pantaleo  Michele" userId="819778da-a3e2-48a4-b1cb-a8e1e7585951" providerId="ADAL" clId="{1104DEF9-EB83-4165-9C3A-6A9A6BBF74F8}" dt="2025-01-09T02:22:32.930" v="1497" actId="165"/>
            <ac:grpSpMkLst>
              <pc:docMk/>
              <pc:sldMasterMk cId="0" sldId="2147483648"/>
              <pc:sldLayoutMk cId="907449400" sldId="2147483678"/>
              <ac:grpSpMk id="28" creationId="{80CD2382-0FFF-87EF-07C6-FF299011ECA7}"/>
            </ac:grpSpMkLst>
          </pc:grpChg>
          <pc:picChg chg="mod">
            <ac:chgData name="Pantaleo  Michele" userId="819778da-a3e2-48a4-b1cb-a8e1e7585951" providerId="ADAL" clId="{1104DEF9-EB83-4165-9C3A-6A9A6BBF74F8}" dt="2025-01-09T02:22:32.930" v="1497" actId="165"/>
            <ac:picMkLst>
              <pc:docMk/>
              <pc:sldMasterMk cId="0" sldId="2147483648"/>
              <pc:sldLayoutMk cId="907449400" sldId="2147483678"/>
              <ac:picMk id="3" creationId="{E1711C3F-CB06-3A53-70DE-860491D9D4B0}"/>
            </ac:picMkLst>
          </pc:picChg>
          <pc:picChg chg="mod">
            <ac:chgData name="Pantaleo  Michele" userId="819778da-a3e2-48a4-b1cb-a8e1e7585951" providerId="ADAL" clId="{1104DEF9-EB83-4165-9C3A-6A9A6BBF74F8}" dt="2025-01-09T02:22:32.930" v="1497" actId="165"/>
            <ac:picMkLst>
              <pc:docMk/>
              <pc:sldMasterMk cId="0" sldId="2147483648"/>
              <pc:sldLayoutMk cId="907449400" sldId="2147483678"/>
              <ac:picMk id="6" creationId="{21485FD5-E263-96EA-4EF5-16FADD5B2EBF}"/>
            </ac:picMkLst>
          </pc:picChg>
          <pc:picChg chg="mod">
            <ac:chgData name="Pantaleo  Michele" userId="819778da-a3e2-48a4-b1cb-a8e1e7585951" providerId="ADAL" clId="{1104DEF9-EB83-4165-9C3A-6A9A6BBF74F8}" dt="2025-01-09T02:22:50.260" v="1522" actId="165"/>
            <ac:picMkLst>
              <pc:docMk/>
              <pc:sldMasterMk cId="0" sldId="2147483648"/>
              <pc:sldLayoutMk cId="907449400" sldId="2147483678"/>
              <ac:picMk id="9" creationId="{027EC728-EFB6-F3AB-CB2C-2A28A81DBA24}"/>
            </ac:picMkLst>
          </pc:picChg>
          <pc:picChg chg="mod">
            <ac:chgData name="Pantaleo  Michele" userId="819778da-a3e2-48a4-b1cb-a8e1e7585951" providerId="ADAL" clId="{1104DEF9-EB83-4165-9C3A-6A9A6BBF74F8}" dt="2025-01-09T02:22:50.260" v="1522" actId="165"/>
            <ac:picMkLst>
              <pc:docMk/>
              <pc:sldMasterMk cId="0" sldId="2147483648"/>
              <pc:sldLayoutMk cId="907449400" sldId="2147483678"/>
              <ac:picMk id="13" creationId="{800CE3F4-4A8E-D96C-66EA-4ACE980CF4CC}"/>
            </ac:picMkLst>
          </pc:picChg>
          <pc:picChg chg="mod">
            <ac:chgData name="Pantaleo  Michele" userId="819778da-a3e2-48a4-b1cb-a8e1e7585951" providerId="ADAL" clId="{1104DEF9-EB83-4165-9C3A-6A9A6BBF74F8}" dt="2025-01-09T02:22:50.260" v="1522" actId="165"/>
            <ac:picMkLst>
              <pc:docMk/>
              <pc:sldMasterMk cId="0" sldId="2147483648"/>
              <pc:sldLayoutMk cId="907449400" sldId="2147483678"/>
              <ac:picMk id="22" creationId="{6203F947-5614-5860-7703-C9C2C596C634}"/>
            </ac:picMkLst>
          </pc:picChg>
          <pc:picChg chg="mod">
            <ac:chgData name="Pantaleo  Michele" userId="819778da-a3e2-48a4-b1cb-a8e1e7585951" providerId="ADAL" clId="{1104DEF9-EB83-4165-9C3A-6A9A6BBF74F8}" dt="2025-01-09T02:22:32.930" v="1497" actId="165"/>
            <ac:picMkLst>
              <pc:docMk/>
              <pc:sldMasterMk cId="0" sldId="2147483648"/>
              <pc:sldLayoutMk cId="907449400" sldId="2147483678"/>
              <ac:picMk id="25" creationId="{C3A3AB72-0F56-6136-814A-D101D0BA08BA}"/>
            </ac:picMkLst>
          </pc:picChg>
        </pc:sldLayoutChg>
        <pc:sldLayoutChg chg="addSp delSp modSp mod">
          <pc:chgData name="Pantaleo  Michele" userId="819778da-a3e2-48a4-b1cb-a8e1e7585951" providerId="ADAL" clId="{1104DEF9-EB83-4165-9C3A-6A9A6BBF74F8}" dt="2025-01-09T02:40:47.809" v="1855" actId="12"/>
          <pc:sldLayoutMkLst>
            <pc:docMk/>
            <pc:sldMasterMk cId="0" sldId="2147483648"/>
            <pc:sldLayoutMk cId="2661618940" sldId="2147483679"/>
          </pc:sldLayoutMkLst>
          <pc:spChg chg="add del">
            <ac:chgData name="Pantaleo  Michele" userId="819778da-a3e2-48a4-b1cb-a8e1e7585951" providerId="ADAL" clId="{1104DEF9-EB83-4165-9C3A-6A9A6BBF74F8}" dt="2025-01-09T02:38:05.543" v="1729" actId="11529"/>
            <ac:spMkLst>
              <pc:docMk/>
              <pc:sldMasterMk cId="0" sldId="2147483648"/>
              <pc:sldLayoutMk cId="2661618940" sldId="2147483679"/>
              <ac:spMk id="2" creationId="{8438FB45-2F45-39B5-E6A2-0DBEF471F918}"/>
            </ac:spMkLst>
          </pc:spChg>
          <pc:spChg chg="add mod">
            <ac:chgData name="Pantaleo  Michele" userId="819778da-a3e2-48a4-b1cb-a8e1e7585951" providerId="ADAL" clId="{1104DEF9-EB83-4165-9C3A-6A9A6BBF74F8}" dt="2025-01-09T02:40:47.809" v="1855" actId="12"/>
            <ac:spMkLst>
              <pc:docMk/>
              <pc:sldMasterMk cId="0" sldId="2147483648"/>
              <pc:sldLayoutMk cId="2661618940" sldId="2147483679"/>
              <ac:spMk id="3" creationId="{9347B1EA-2AC6-3482-E577-3F59EE98A715}"/>
            </ac:spMkLst>
          </pc:spChg>
          <pc:spChg chg="mod">
            <ac:chgData name="Pantaleo  Michele" userId="819778da-a3e2-48a4-b1cb-a8e1e7585951" providerId="ADAL" clId="{1104DEF9-EB83-4165-9C3A-6A9A6BBF74F8}" dt="2025-01-09T02:38:05.117" v="1728" actId="1037"/>
            <ac:spMkLst>
              <pc:docMk/>
              <pc:sldMasterMk cId="0" sldId="2147483648"/>
              <pc:sldLayoutMk cId="2661618940" sldId="2147483679"/>
              <ac:spMk id="28" creationId="{BD7399E4-B6AC-8291-6638-50CB3DDB59D8}"/>
            </ac:spMkLst>
          </pc:spChg>
          <pc:spChg chg="mod">
            <ac:chgData name="Pantaleo  Michele" userId="819778da-a3e2-48a4-b1cb-a8e1e7585951" providerId="ADAL" clId="{1104DEF9-EB83-4165-9C3A-6A9A6BBF74F8}" dt="2025-01-09T02:38:05.117" v="1728" actId="1037"/>
            <ac:spMkLst>
              <pc:docMk/>
              <pc:sldMasterMk cId="0" sldId="2147483648"/>
              <pc:sldLayoutMk cId="2661618940" sldId="2147483679"/>
              <ac:spMk id="30" creationId="{690285EA-15DF-B0E7-3F64-7F9119436582}"/>
            </ac:spMkLst>
          </pc:spChg>
          <pc:picChg chg="mod">
            <ac:chgData name="Pantaleo  Michele" userId="819778da-a3e2-48a4-b1cb-a8e1e7585951" providerId="ADAL" clId="{1104DEF9-EB83-4165-9C3A-6A9A6BBF74F8}" dt="2025-01-09T02:38:05.117" v="1728" actId="1037"/>
            <ac:picMkLst>
              <pc:docMk/>
              <pc:sldMasterMk cId="0" sldId="2147483648"/>
              <pc:sldLayoutMk cId="2661618940" sldId="2147483679"/>
              <ac:picMk id="9" creationId="{027EC728-EFB6-F3AB-CB2C-2A28A81DBA24}"/>
            </ac:picMkLst>
          </pc:picChg>
        </pc:sldLayoutChg>
        <pc:sldLayoutChg chg="addSp delSp modSp mod">
          <pc:chgData name="Pantaleo  Michele" userId="819778da-a3e2-48a4-b1cb-a8e1e7585951" providerId="ADAL" clId="{1104DEF9-EB83-4165-9C3A-6A9A6BBF74F8}" dt="2025-01-09T02:23:52.345" v="1558" actId="1076"/>
          <pc:sldLayoutMkLst>
            <pc:docMk/>
            <pc:sldMasterMk cId="0" sldId="2147483648"/>
            <pc:sldLayoutMk cId="2756866960" sldId="2147483679"/>
          </pc:sldLayoutMkLst>
          <pc:spChg chg="mod topLvl">
            <ac:chgData name="Pantaleo  Michele" userId="819778da-a3e2-48a4-b1cb-a8e1e7585951" providerId="ADAL" clId="{1104DEF9-EB83-4165-9C3A-6A9A6BBF74F8}" dt="2025-01-09T02:23:06.874" v="1525" actId="165"/>
            <ac:spMkLst>
              <pc:docMk/>
              <pc:sldMasterMk cId="0" sldId="2147483648"/>
              <pc:sldLayoutMk cId="2756866960" sldId="2147483679"/>
              <ac:spMk id="4" creationId="{3D7FCB8E-0358-8577-0A55-05B84F708C8E}"/>
            </ac:spMkLst>
          </pc:spChg>
          <pc:spChg chg="mod topLvl">
            <ac:chgData name="Pantaleo  Michele" userId="819778da-a3e2-48a4-b1cb-a8e1e7585951" providerId="ADAL" clId="{1104DEF9-EB83-4165-9C3A-6A9A6BBF74F8}" dt="2025-01-09T02:23:06.874" v="1525" actId="165"/>
            <ac:spMkLst>
              <pc:docMk/>
              <pc:sldMasterMk cId="0" sldId="2147483648"/>
              <pc:sldLayoutMk cId="2756866960" sldId="2147483679"/>
              <ac:spMk id="15" creationId="{FB89449C-006C-FE61-F3A8-7EF1FDD75B9F}"/>
            </ac:spMkLst>
          </pc:spChg>
          <pc:grpChg chg="add del mod">
            <ac:chgData name="Pantaleo  Michele" userId="819778da-a3e2-48a4-b1cb-a8e1e7585951" providerId="ADAL" clId="{1104DEF9-EB83-4165-9C3A-6A9A6BBF74F8}" dt="2025-01-09T02:23:10.203" v="1526" actId="164"/>
            <ac:grpSpMkLst>
              <pc:docMk/>
              <pc:sldMasterMk cId="0" sldId="2147483648"/>
              <pc:sldLayoutMk cId="2756866960" sldId="2147483679"/>
              <ac:grpSpMk id="2" creationId="{C081A823-9E8E-A703-79ED-0F706CBE4896}"/>
            </ac:grpSpMkLst>
          </pc:grpChg>
          <pc:grpChg chg="mod">
            <ac:chgData name="Pantaleo  Michele" userId="819778da-a3e2-48a4-b1cb-a8e1e7585951" providerId="ADAL" clId="{1104DEF9-EB83-4165-9C3A-6A9A6BBF74F8}" dt="2025-01-09T02:23:01.603" v="1523" actId="164"/>
            <ac:grpSpMkLst>
              <pc:docMk/>
              <pc:sldMasterMk cId="0" sldId="2147483648"/>
              <pc:sldLayoutMk cId="2756866960" sldId="2147483679"/>
              <ac:grpSpMk id="5" creationId="{31E923CC-7064-D35D-C4AC-3502293349B4}"/>
            </ac:grpSpMkLst>
          </pc:grpChg>
          <pc:grpChg chg="add del mod">
            <ac:chgData name="Pantaleo  Michele" userId="819778da-a3e2-48a4-b1cb-a8e1e7585951" providerId="ADAL" clId="{1104DEF9-EB83-4165-9C3A-6A9A6BBF74F8}" dt="2025-01-09T02:23:10.203" v="1526" actId="164"/>
            <ac:grpSpMkLst>
              <pc:docMk/>
              <pc:sldMasterMk cId="0" sldId="2147483648"/>
              <pc:sldLayoutMk cId="2756866960" sldId="2147483679"/>
              <ac:grpSpMk id="11" creationId="{92D4EAA7-BFFE-0C2D-9560-697AD4861522}"/>
            </ac:grpSpMkLst>
          </pc:grpChg>
          <pc:grpChg chg="mod">
            <ac:chgData name="Pantaleo  Michele" userId="819778da-a3e2-48a4-b1cb-a8e1e7585951" providerId="ADAL" clId="{1104DEF9-EB83-4165-9C3A-6A9A6BBF74F8}" dt="2025-01-09T02:23:01.603" v="1523" actId="164"/>
            <ac:grpSpMkLst>
              <pc:docMk/>
              <pc:sldMasterMk cId="0" sldId="2147483648"/>
              <pc:sldLayoutMk cId="2756866960" sldId="2147483679"/>
              <ac:grpSpMk id="12" creationId="{9A6E0913-6624-DA24-B518-4EAD2A749ED5}"/>
            </ac:grpSpMkLst>
          </pc:grpChg>
          <pc:grpChg chg="add mod">
            <ac:chgData name="Pantaleo  Michele" userId="819778da-a3e2-48a4-b1cb-a8e1e7585951" providerId="ADAL" clId="{1104DEF9-EB83-4165-9C3A-6A9A6BBF74F8}" dt="2025-01-09T02:23:45.313" v="1557" actId="1076"/>
            <ac:grpSpMkLst>
              <pc:docMk/>
              <pc:sldMasterMk cId="0" sldId="2147483648"/>
              <pc:sldLayoutMk cId="2756866960" sldId="2147483679"/>
              <ac:grpSpMk id="16" creationId="{FCE4713A-AF87-EA82-A8D8-E82EC7311765}"/>
            </ac:grpSpMkLst>
          </pc:grpChg>
          <pc:grpChg chg="add mod">
            <ac:chgData name="Pantaleo  Michele" userId="819778da-a3e2-48a4-b1cb-a8e1e7585951" providerId="ADAL" clId="{1104DEF9-EB83-4165-9C3A-6A9A6BBF74F8}" dt="2025-01-09T02:23:52.345" v="1558" actId="1076"/>
            <ac:grpSpMkLst>
              <pc:docMk/>
              <pc:sldMasterMk cId="0" sldId="2147483648"/>
              <pc:sldLayoutMk cId="2756866960" sldId="2147483679"/>
              <ac:grpSpMk id="22" creationId="{5D2818AD-10D5-6D6C-77CD-04E8C911477D}"/>
            </ac:grpSpMkLst>
          </pc:grpChg>
          <pc:picChg chg="mod topLvl">
            <ac:chgData name="Pantaleo  Michele" userId="819778da-a3e2-48a4-b1cb-a8e1e7585951" providerId="ADAL" clId="{1104DEF9-EB83-4165-9C3A-6A9A6BBF74F8}" dt="2025-01-09T02:23:06.874" v="1525" actId="165"/>
            <ac:picMkLst>
              <pc:docMk/>
              <pc:sldMasterMk cId="0" sldId="2147483648"/>
              <pc:sldLayoutMk cId="2756866960" sldId="2147483679"/>
              <ac:picMk id="3" creationId="{E1711C3F-CB06-3A53-70DE-860491D9D4B0}"/>
            </ac:picMkLst>
          </pc:picChg>
          <pc:picChg chg="mod topLvl">
            <ac:chgData name="Pantaleo  Michele" userId="819778da-a3e2-48a4-b1cb-a8e1e7585951" providerId="ADAL" clId="{1104DEF9-EB83-4165-9C3A-6A9A6BBF74F8}" dt="2025-01-09T02:23:06.874" v="1525" actId="165"/>
            <ac:picMkLst>
              <pc:docMk/>
              <pc:sldMasterMk cId="0" sldId="2147483648"/>
              <pc:sldLayoutMk cId="2756866960" sldId="2147483679"/>
              <ac:picMk id="13" creationId="{800CE3F4-4A8E-D96C-66EA-4ACE980CF4CC}"/>
            </ac:picMkLst>
          </pc:picChg>
        </pc:sldLayoutChg>
        <pc:sldLayoutChg chg="addSp delSp modSp mod ord">
          <pc:chgData name="Pantaleo  Michele" userId="819778da-a3e2-48a4-b1cb-a8e1e7585951" providerId="ADAL" clId="{1104DEF9-EB83-4165-9C3A-6A9A6BBF74F8}" dt="2025-01-09T05:21:37.967" v="6141" actId="478"/>
          <pc:sldLayoutMkLst>
            <pc:docMk/>
            <pc:sldMasterMk cId="0" sldId="2147483648"/>
            <pc:sldLayoutMk cId="2831816917" sldId="2147483680"/>
          </pc:sldLayoutMkLst>
          <pc:spChg chg="add del">
            <ac:chgData name="Pantaleo  Michele" userId="819778da-a3e2-48a4-b1cb-a8e1e7585951" providerId="ADAL" clId="{1104DEF9-EB83-4165-9C3A-6A9A6BBF74F8}" dt="2025-01-09T05:21:08.389" v="6112" actId="11529"/>
            <ac:spMkLst>
              <pc:docMk/>
              <pc:sldMasterMk cId="0" sldId="2147483648"/>
              <pc:sldLayoutMk cId="2831816917" sldId="2147483680"/>
              <ac:spMk id="2" creationId="{D3D408A0-318D-A959-2FF2-CB4471E32438}"/>
            </ac:spMkLst>
          </pc:spChg>
          <pc:spChg chg="add del mod">
            <ac:chgData name="Pantaleo  Michele" userId="819778da-a3e2-48a4-b1cb-a8e1e7585951" providerId="ADAL" clId="{1104DEF9-EB83-4165-9C3A-6A9A6BBF74F8}" dt="2025-01-09T05:21:37.967" v="6141" actId="478"/>
            <ac:spMkLst>
              <pc:docMk/>
              <pc:sldMasterMk cId="0" sldId="2147483648"/>
              <pc:sldLayoutMk cId="2831816917" sldId="2147483680"/>
              <ac:spMk id="3" creationId="{55D10E86-1A21-DE75-C7D5-D35A645BEB1E}"/>
            </ac:spMkLst>
          </pc:spChg>
          <pc:spChg chg="del">
            <ac:chgData name="Pantaleo  Michele" userId="819778da-a3e2-48a4-b1cb-a8e1e7585951" providerId="ADAL" clId="{1104DEF9-EB83-4165-9C3A-6A9A6BBF74F8}" dt="2025-01-09T02:41:19.581" v="1879" actId="478"/>
            <ac:spMkLst>
              <pc:docMk/>
              <pc:sldMasterMk cId="0" sldId="2147483648"/>
              <pc:sldLayoutMk cId="2831816917" sldId="2147483680"/>
              <ac:spMk id="8" creationId="{3F274D26-7A63-10F6-E68F-FD53C721A16D}"/>
            </ac:spMkLst>
          </pc:spChg>
          <pc:spChg chg="mod">
            <ac:chgData name="Pantaleo  Michele" userId="819778da-a3e2-48a4-b1cb-a8e1e7585951" providerId="ADAL" clId="{1104DEF9-EB83-4165-9C3A-6A9A6BBF74F8}" dt="2025-01-09T05:21:27.967" v="6137" actId="1076"/>
            <ac:spMkLst>
              <pc:docMk/>
              <pc:sldMasterMk cId="0" sldId="2147483648"/>
              <pc:sldLayoutMk cId="2831816917" sldId="2147483680"/>
              <ac:spMk id="16" creationId="{2B4D43EE-2318-EE13-A2B1-C6833D4A702B}"/>
            </ac:spMkLst>
          </pc:spChg>
          <pc:spChg chg="mod">
            <ac:chgData name="Pantaleo  Michele" userId="819778da-a3e2-48a4-b1cb-a8e1e7585951" providerId="ADAL" clId="{1104DEF9-EB83-4165-9C3A-6A9A6BBF74F8}" dt="2025-01-09T05:21:27.967" v="6137" actId="1076"/>
            <ac:spMkLst>
              <pc:docMk/>
              <pc:sldMasterMk cId="0" sldId="2147483648"/>
              <pc:sldLayoutMk cId="2831816917" sldId="2147483680"/>
              <ac:spMk id="22" creationId="{798AFDBB-71ED-A2E5-F5FE-1D6C717FF7C3}"/>
            </ac:spMkLst>
          </pc:spChg>
          <pc:spChg chg="mod">
            <ac:chgData name="Pantaleo  Michele" userId="819778da-a3e2-48a4-b1cb-a8e1e7585951" providerId="ADAL" clId="{1104DEF9-EB83-4165-9C3A-6A9A6BBF74F8}" dt="2025-01-09T05:21:27.967" v="6137" actId="1076"/>
            <ac:spMkLst>
              <pc:docMk/>
              <pc:sldMasterMk cId="0" sldId="2147483648"/>
              <pc:sldLayoutMk cId="2831816917" sldId="2147483680"/>
              <ac:spMk id="27" creationId="{6BC4F8F2-A4BD-5C4A-8F4F-79EE72747225}"/>
            </ac:spMkLst>
          </pc:spChg>
          <pc:spChg chg="mod">
            <ac:chgData name="Pantaleo  Michele" userId="819778da-a3e2-48a4-b1cb-a8e1e7585951" providerId="ADAL" clId="{1104DEF9-EB83-4165-9C3A-6A9A6BBF74F8}" dt="2025-01-09T05:21:27.967" v="6137" actId="1076"/>
            <ac:spMkLst>
              <pc:docMk/>
              <pc:sldMasterMk cId="0" sldId="2147483648"/>
              <pc:sldLayoutMk cId="2831816917" sldId="2147483680"/>
              <ac:spMk id="28" creationId="{39B38987-749C-5747-A4F2-961C4CFA476E}"/>
            </ac:spMkLst>
          </pc:spChg>
          <pc:picChg chg="mod">
            <ac:chgData name="Pantaleo  Michele" userId="819778da-a3e2-48a4-b1cb-a8e1e7585951" providerId="ADAL" clId="{1104DEF9-EB83-4165-9C3A-6A9A6BBF74F8}" dt="2025-01-09T05:21:27.967" v="6137" actId="1076"/>
            <ac:picMkLst>
              <pc:docMk/>
              <pc:sldMasterMk cId="0" sldId="2147483648"/>
              <pc:sldLayoutMk cId="2831816917" sldId="2147483680"/>
              <ac:picMk id="15" creationId="{61558C4D-43D2-5753-2E5D-F342A3E04CB1}"/>
            </ac:picMkLst>
          </pc:picChg>
          <pc:picChg chg="mod">
            <ac:chgData name="Pantaleo  Michele" userId="819778da-a3e2-48a4-b1cb-a8e1e7585951" providerId="ADAL" clId="{1104DEF9-EB83-4165-9C3A-6A9A6BBF74F8}" dt="2025-01-09T05:21:27.967" v="6137" actId="1076"/>
            <ac:picMkLst>
              <pc:docMk/>
              <pc:sldMasterMk cId="0" sldId="2147483648"/>
              <pc:sldLayoutMk cId="2831816917" sldId="2147483680"/>
              <ac:picMk id="26" creationId="{376319F1-FBA3-BDE9-FF73-DE742345AD03}"/>
            </ac:picMkLst>
          </pc:picChg>
        </pc:sldLayoutChg>
        <pc:sldLayoutChg chg="addSp delSp modSp mod ord">
          <pc:chgData name="Pantaleo  Michele" userId="819778da-a3e2-48a4-b1cb-a8e1e7585951" providerId="ADAL" clId="{1104DEF9-EB83-4165-9C3A-6A9A6BBF74F8}" dt="2025-01-09T05:41:17.721" v="7337" actId="5793"/>
          <pc:sldLayoutMkLst>
            <pc:docMk/>
            <pc:sldMasterMk cId="0" sldId="2147483648"/>
            <pc:sldLayoutMk cId="292185602" sldId="2147483681"/>
          </pc:sldLayoutMkLst>
          <pc:spChg chg="add del mod">
            <ac:chgData name="Pantaleo  Michele" userId="819778da-a3e2-48a4-b1cb-a8e1e7585951" providerId="ADAL" clId="{1104DEF9-EB83-4165-9C3A-6A9A6BBF74F8}" dt="2025-01-09T05:40:54.963" v="7299" actId="478"/>
            <ac:spMkLst>
              <pc:docMk/>
              <pc:sldMasterMk cId="0" sldId="2147483648"/>
              <pc:sldLayoutMk cId="292185602" sldId="2147483681"/>
              <ac:spMk id="2" creationId="{F810D408-C66D-7EC6-2A66-264CBC27C887}"/>
            </ac:spMkLst>
          </pc:spChg>
          <pc:spChg chg="add del">
            <ac:chgData name="Pantaleo  Michele" userId="819778da-a3e2-48a4-b1cb-a8e1e7585951" providerId="ADAL" clId="{1104DEF9-EB83-4165-9C3A-6A9A6BBF74F8}" dt="2025-01-09T05:41:05.967" v="7300" actId="11529"/>
            <ac:spMkLst>
              <pc:docMk/>
              <pc:sldMasterMk cId="0" sldId="2147483648"/>
              <pc:sldLayoutMk cId="292185602" sldId="2147483681"/>
              <ac:spMk id="3" creationId="{CD847D5B-7639-3E3A-E5C5-8068C7CEA983}"/>
            </ac:spMkLst>
          </pc:spChg>
          <pc:spChg chg="add mod">
            <ac:chgData name="Pantaleo  Michele" userId="819778da-a3e2-48a4-b1cb-a8e1e7585951" providerId="ADAL" clId="{1104DEF9-EB83-4165-9C3A-6A9A6BBF74F8}" dt="2025-01-09T05:41:17.721" v="7337" actId="5793"/>
            <ac:spMkLst>
              <pc:docMk/>
              <pc:sldMasterMk cId="0" sldId="2147483648"/>
              <pc:sldLayoutMk cId="292185602" sldId="2147483681"/>
              <ac:spMk id="4" creationId="{4B30C518-3959-9C6D-9BAB-728E0AAEC0E7}"/>
            </ac:spMkLst>
          </pc:spChg>
          <pc:spChg chg="mod">
            <ac:chgData name="Pantaleo  Michele" userId="819778da-a3e2-48a4-b1cb-a8e1e7585951" providerId="ADAL" clId="{1104DEF9-EB83-4165-9C3A-6A9A6BBF74F8}" dt="2025-01-09T02:52:29.363" v="2230" actId="1035"/>
            <ac:spMkLst>
              <pc:docMk/>
              <pc:sldMasterMk cId="0" sldId="2147483648"/>
              <pc:sldLayoutMk cId="292185602" sldId="2147483681"/>
              <ac:spMk id="28" creationId="{BD7399E4-B6AC-8291-6638-50CB3DDB59D8}"/>
            </ac:spMkLst>
          </pc:spChg>
          <pc:spChg chg="mod">
            <ac:chgData name="Pantaleo  Michele" userId="819778da-a3e2-48a4-b1cb-a8e1e7585951" providerId="ADAL" clId="{1104DEF9-EB83-4165-9C3A-6A9A6BBF74F8}" dt="2025-01-09T02:52:29.363" v="2230" actId="1035"/>
            <ac:spMkLst>
              <pc:docMk/>
              <pc:sldMasterMk cId="0" sldId="2147483648"/>
              <pc:sldLayoutMk cId="292185602" sldId="2147483681"/>
              <ac:spMk id="30" creationId="{690285EA-15DF-B0E7-3F64-7F9119436582}"/>
            </ac:spMkLst>
          </pc:spChg>
          <pc:picChg chg="mod">
            <ac:chgData name="Pantaleo  Michele" userId="819778da-a3e2-48a4-b1cb-a8e1e7585951" providerId="ADAL" clId="{1104DEF9-EB83-4165-9C3A-6A9A6BBF74F8}" dt="2025-01-09T02:52:29.363" v="2230" actId="1035"/>
            <ac:picMkLst>
              <pc:docMk/>
              <pc:sldMasterMk cId="0" sldId="2147483648"/>
              <pc:sldLayoutMk cId="292185602" sldId="2147483681"/>
              <ac:picMk id="9" creationId="{027EC728-EFB6-F3AB-CB2C-2A28A81DBA24}"/>
            </ac:picMkLst>
          </pc:picChg>
        </pc:sldLayoutChg>
        <pc:sldLayoutChg chg="addSp delSp modSp mod">
          <pc:chgData name="Pantaleo  Michele" userId="819778da-a3e2-48a4-b1cb-a8e1e7585951" providerId="ADAL" clId="{1104DEF9-EB83-4165-9C3A-6A9A6BBF74F8}" dt="2025-01-09T06:17:14.618" v="9557" actId="1035"/>
          <pc:sldLayoutMkLst>
            <pc:docMk/>
            <pc:sldMasterMk cId="0" sldId="2147483648"/>
            <pc:sldLayoutMk cId="2632698851" sldId="2147483682"/>
          </pc:sldLayoutMkLst>
          <pc:spChg chg="add del">
            <ac:chgData name="Pantaleo  Michele" userId="819778da-a3e2-48a4-b1cb-a8e1e7585951" providerId="ADAL" clId="{1104DEF9-EB83-4165-9C3A-6A9A6BBF74F8}" dt="2025-01-09T05:22:28.140" v="6162" actId="11529"/>
            <ac:spMkLst>
              <pc:docMk/>
              <pc:sldMasterMk cId="0" sldId="2147483648"/>
              <pc:sldLayoutMk cId="2632698851" sldId="2147483682"/>
              <ac:spMk id="2" creationId="{CD4BFECB-7706-A4E7-9002-19ED80BC84AC}"/>
            </ac:spMkLst>
          </pc:spChg>
          <pc:spChg chg="add mod">
            <ac:chgData name="Pantaleo  Michele" userId="819778da-a3e2-48a4-b1cb-a8e1e7585951" providerId="ADAL" clId="{1104DEF9-EB83-4165-9C3A-6A9A6BBF74F8}" dt="2025-01-09T06:17:14.618" v="9557" actId="1035"/>
            <ac:spMkLst>
              <pc:docMk/>
              <pc:sldMasterMk cId="0" sldId="2147483648"/>
              <pc:sldLayoutMk cId="2632698851" sldId="2147483682"/>
              <ac:spMk id="3" creationId="{BFA5A890-FE4F-A747-08EC-6C02575704DF}"/>
            </ac:spMkLst>
          </pc:spChg>
          <pc:spChg chg="del">
            <ac:chgData name="Pantaleo  Michele" userId="819778da-a3e2-48a4-b1cb-a8e1e7585951" providerId="ADAL" clId="{1104DEF9-EB83-4165-9C3A-6A9A6BBF74F8}" dt="2025-01-09T05:22:19.439" v="6161" actId="478"/>
            <ac:spMkLst>
              <pc:docMk/>
              <pc:sldMasterMk cId="0" sldId="2147483648"/>
              <pc:sldLayoutMk cId="2632698851" sldId="2147483682"/>
              <ac:spMk id="8" creationId="{3F274D26-7A63-10F6-E68F-FD53C721A16D}"/>
            </ac:spMkLst>
          </pc:spChg>
          <pc:spChg chg="mod">
            <ac:chgData name="Pantaleo  Michele" userId="819778da-a3e2-48a4-b1cb-a8e1e7585951" providerId="ADAL" clId="{1104DEF9-EB83-4165-9C3A-6A9A6BBF74F8}" dt="2025-01-09T06:15:31.492" v="9513" actId="1076"/>
            <ac:spMkLst>
              <pc:docMk/>
              <pc:sldMasterMk cId="0" sldId="2147483648"/>
              <pc:sldLayoutMk cId="2632698851" sldId="2147483682"/>
              <ac:spMk id="14" creationId="{00000000-0000-0000-0000-000000000000}"/>
            </ac:spMkLst>
          </pc:spChg>
          <pc:spChg chg="mod">
            <ac:chgData name="Pantaleo  Michele" userId="819778da-a3e2-48a4-b1cb-a8e1e7585951" providerId="ADAL" clId="{1104DEF9-EB83-4165-9C3A-6A9A6BBF74F8}" dt="2025-01-09T06:15:53.331" v="9539" actId="1036"/>
            <ac:spMkLst>
              <pc:docMk/>
              <pc:sldMasterMk cId="0" sldId="2147483648"/>
              <pc:sldLayoutMk cId="2632698851" sldId="2147483682"/>
              <ac:spMk id="16" creationId="{2B4D43EE-2318-EE13-A2B1-C6833D4A702B}"/>
            </ac:spMkLst>
          </pc:spChg>
          <pc:spChg chg="mod">
            <ac:chgData name="Pantaleo  Michele" userId="819778da-a3e2-48a4-b1cb-a8e1e7585951" providerId="ADAL" clId="{1104DEF9-EB83-4165-9C3A-6A9A6BBF74F8}" dt="2025-01-09T06:15:53.331" v="9539" actId="1036"/>
            <ac:spMkLst>
              <pc:docMk/>
              <pc:sldMasterMk cId="0" sldId="2147483648"/>
              <pc:sldLayoutMk cId="2632698851" sldId="2147483682"/>
              <ac:spMk id="22" creationId="{798AFDBB-71ED-A2E5-F5FE-1D6C717FF7C3}"/>
            </ac:spMkLst>
          </pc:spChg>
          <pc:spChg chg="mod">
            <ac:chgData name="Pantaleo  Michele" userId="819778da-a3e2-48a4-b1cb-a8e1e7585951" providerId="ADAL" clId="{1104DEF9-EB83-4165-9C3A-6A9A6BBF74F8}" dt="2025-01-09T06:15:53.331" v="9539" actId="1036"/>
            <ac:spMkLst>
              <pc:docMk/>
              <pc:sldMasterMk cId="0" sldId="2147483648"/>
              <pc:sldLayoutMk cId="2632698851" sldId="2147483682"/>
              <ac:spMk id="24" creationId="{3A55FE6A-B87F-1162-A38B-054E3AEB0F91}"/>
            </ac:spMkLst>
          </pc:spChg>
          <pc:spChg chg="mod">
            <ac:chgData name="Pantaleo  Michele" userId="819778da-a3e2-48a4-b1cb-a8e1e7585951" providerId="ADAL" clId="{1104DEF9-EB83-4165-9C3A-6A9A6BBF74F8}" dt="2025-01-09T06:15:53.331" v="9539" actId="1036"/>
            <ac:spMkLst>
              <pc:docMk/>
              <pc:sldMasterMk cId="0" sldId="2147483648"/>
              <pc:sldLayoutMk cId="2632698851" sldId="2147483682"/>
              <ac:spMk id="25" creationId="{D800124D-4F97-06AB-73F9-C8E0ACF0F869}"/>
            </ac:spMkLst>
          </pc:spChg>
          <pc:spChg chg="mod">
            <ac:chgData name="Pantaleo  Michele" userId="819778da-a3e2-48a4-b1cb-a8e1e7585951" providerId="ADAL" clId="{1104DEF9-EB83-4165-9C3A-6A9A6BBF74F8}" dt="2025-01-09T06:15:53.331" v="9539" actId="1036"/>
            <ac:spMkLst>
              <pc:docMk/>
              <pc:sldMasterMk cId="0" sldId="2147483648"/>
              <pc:sldLayoutMk cId="2632698851" sldId="2147483682"/>
              <ac:spMk id="27" creationId="{6BC4F8F2-A4BD-5C4A-8F4F-79EE72747225}"/>
            </ac:spMkLst>
          </pc:spChg>
          <pc:spChg chg="mod">
            <ac:chgData name="Pantaleo  Michele" userId="819778da-a3e2-48a4-b1cb-a8e1e7585951" providerId="ADAL" clId="{1104DEF9-EB83-4165-9C3A-6A9A6BBF74F8}" dt="2025-01-09T06:15:53.331" v="9539" actId="1036"/>
            <ac:spMkLst>
              <pc:docMk/>
              <pc:sldMasterMk cId="0" sldId="2147483648"/>
              <pc:sldLayoutMk cId="2632698851" sldId="2147483682"/>
              <ac:spMk id="28" creationId="{39B38987-749C-5747-A4F2-961C4CFA476E}"/>
            </ac:spMkLst>
          </pc:spChg>
          <pc:picChg chg="mod">
            <ac:chgData name="Pantaleo  Michele" userId="819778da-a3e2-48a4-b1cb-a8e1e7585951" providerId="ADAL" clId="{1104DEF9-EB83-4165-9C3A-6A9A6BBF74F8}" dt="2025-01-09T06:15:53.331" v="9539" actId="1036"/>
            <ac:picMkLst>
              <pc:docMk/>
              <pc:sldMasterMk cId="0" sldId="2147483648"/>
              <pc:sldLayoutMk cId="2632698851" sldId="2147483682"/>
              <ac:picMk id="15" creationId="{61558C4D-43D2-5753-2E5D-F342A3E04CB1}"/>
            </ac:picMkLst>
          </pc:picChg>
          <pc:picChg chg="mod">
            <ac:chgData name="Pantaleo  Michele" userId="819778da-a3e2-48a4-b1cb-a8e1e7585951" providerId="ADAL" clId="{1104DEF9-EB83-4165-9C3A-6A9A6BBF74F8}" dt="2025-01-09T06:15:53.331" v="9539" actId="1036"/>
            <ac:picMkLst>
              <pc:docMk/>
              <pc:sldMasterMk cId="0" sldId="2147483648"/>
              <pc:sldLayoutMk cId="2632698851" sldId="2147483682"/>
              <ac:picMk id="23" creationId="{84CD2797-A76B-3C20-3760-1A916C52380B}"/>
            </ac:picMkLst>
          </pc:picChg>
          <pc:picChg chg="mod">
            <ac:chgData name="Pantaleo  Michele" userId="819778da-a3e2-48a4-b1cb-a8e1e7585951" providerId="ADAL" clId="{1104DEF9-EB83-4165-9C3A-6A9A6BBF74F8}" dt="2025-01-09T06:15:53.331" v="9539" actId="1036"/>
            <ac:picMkLst>
              <pc:docMk/>
              <pc:sldMasterMk cId="0" sldId="2147483648"/>
              <pc:sldLayoutMk cId="2632698851" sldId="2147483682"/>
              <ac:picMk id="26" creationId="{376319F1-FBA3-BDE9-FF73-DE742345AD03}"/>
            </ac:picMkLst>
          </pc:picChg>
        </pc:sldLayoutChg>
        <pc:sldLayoutChg chg="ord">
          <pc:chgData name="Pantaleo  Michele" userId="819778da-a3e2-48a4-b1cb-a8e1e7585951" providerId="ADAL" clId="{1104DEF9-EB83-4165-9C3A-6A9A6BBF74F8}" dt="2025-01-09T02:42:06.843" v="1882" actId="20578"/>
          <pc:sldLayoutMkLst>
            <pc:docMk/>
            <pc:sldMasterMk cId="0" sldId="2147483648"/>
            <pc:sldLayoutMk cId="4166727119" sldId="2147483683"/>
          </pc:sldLayoutMkLst>
        </pc:sldLayoutChg>
        <pc:sldLayoutChg chg="delSp modSp mod">
          <pc:chgData name="Pantaleo  Michele" userId="819778da-a3e2-48a4-b1cb-a8e1e7585951" providerId="ADAL" clId="{1104DEF9-EB83-4165-9C3A-6A9A6BBF74F8}" dt="2025-01-09T02:46:25.892" v="1963" actId="12789"/>
          <pc:sldLayoutMkLst>
            <pc:docMk/>
            <pc:sldMasterMk cId="0" sldId="2147483648"/>
            <pc:sldLayoutMk cId="312223935" sldId="2147483684"/>
          </pc:sldLayoutMkLst>
          <pc:spChg chg="del">
            <ac:chgData name="Pantaleo  Michele" userId="819778da-a3e2-48a4-b1cb-a8e1e7585951" providerId="ADAL" clId="{1104DEF9-EB83-4165-9C3A-6A9A6BBF74F8}" dt="2025-01-09T02:45:26.194" v="1930" actId="478"/>
            <ac:spMkLst>
              <pc:docMk/>
              <pc:sldMasterMk cId="0" sldId="2147483648"/>
              <pc:sldLayoutMk cId="312223935" sldId="2147483684"/>
              <ac:spMk id="8" creationId="{3F274D26-7A63-10F6-E68F-FD53C721A16D}"/>
            </ac:spMkLst>
          </pc:spChg>
          <pc:spChg chg="mod">
            <ac:chgData name="Pantaleo  Michele" userId="819778da-a3e2-48a4-b1cb-a8e1e7585951" providerId="ADAL" clId="{1104DEF9-EB83-4165-9C3A-6A9A6BBF74F8}" dt="2025-01-09T02:46:23.630" v="1962" actId="1076"/>
            <ac:spMkLst>
              <pc:docMk/>
              <pc:sldMasterMk cId="0" sldId="2147483648"/>
              <pc:sldLayoutMk cId="312223935" sldId="2147483684"/>
              <ac:spMk id="16" creationId="{2B4D43EE-2318-EE13-A2B1-C6833D4A702B}"/>
            </ac:spMkLst>
          </pc:spChg>
          <pc:spChg chg="mod">
            <ac:chgData name="Pantaleo  Michele" userId="819778da-a3e2-48a4-b1cb-a8e1e7585951" providerId="ADAL" clId="{1104DEF9-EB83-4165-9C3A-6A9A6BBF74F8}" dt="2025-01-09T02:46:02.134" v="1955" actId="12788"/>
            <ac:spMkLst>
              <pc:docMk/>
              <pc:sldMasterMk cId="0" sldId="2147483648"/>
              <pc:sldLayoutMk cId="312223935" sldId="2147483684"/>
              <ac:spMk id="22" creationId="{798AFDBB-71ED-A2E5-F5FE-1D6C717FF7C3}"/>
            </ac:spMkLst>
          </pc:spChg>
          <pc:spChg chg="mod">
            <ac:chgData name="Pantaleo  Michele" userId="819778da-a3e2-48a4-b1cb-a8e1e7585951" providerId="ADAL" clId="{1104DEF9-EB83-4165-9C3A-6A9A6BBF74F8}" dt="2025-01-09T02:46:02.134" v="1955" actId="12788"/>
            <ac:spMkLst>
              <pc:docMk/>
              <pc:sldMasterMk cId="0" sldId="2147483648"/>
              <pc:sldLayoutMk cId="312223935" sldId="2147483684"/>
              <ac:spMk id="24" creationId="{3A55FE6A-B87F-1162-A38B-054E3AEB0F91}"/>
            </ac:spMkLst>
          </pc:spChg>
          <pc:spChg chg="mod">
            <ac:chgData name="Pantaleo  Michele" userId="819778da-a3e2-48a4-b1cb-a8e1e7585951" providerId="ADAL" clId="{1104DEF9-EB83-4165-9C3A-6A9A6BBF74F8}" dt="2025-01-09T02:46:02.134" v="1955" actId="12788"/>
            <ac:spMkLst>
              <pc:docMk/>
              <pc:sldMasterMk cId="0" sldId="2147483648"/>
              <pc:sldLayoutMk cId="312223935" sldId="2147483684"/>
              <ac:spMk id="25" creationId="{D800124D-4F97-06AB-73F9-C8E0ACF0F869}"/>
            </ac:spMkLst>
          </pc:spChg>
          <pc:picChg chg="mod">
            <ac:chgData name="Pantaleo  Michele" userId="819778da-a3e2-48a4-b1cb-a8e1e7585951" providerId="ADAL" clId="{1104DEF9-EB83-4165-9C3A-6A9A6BBF74F8}" dt="2025-01-09T02:46:25.892" v="1963" actId="12789"/>
            <ac:picMkLst>
              <pc:docMk/>
              <pc:sldMasterMk cId="0" sldId="2147483648"/>
              <pc:sldLayoutMk cId="312223935" sldId="2147483684"/>
              <ac:picMk id="15" creationId="{61558C4D-43D2-5753-2E5D-F342A3E04CB1}"/>
            </ac:picMkLst>
          </pc:picChg>
          <pc:picChg chg="mod">
            <ac:chgData name="Pantaleo  Michele" userId="819778da-a3e2-48a4-b1cb-a8e1e7585951" providerId="ADAL" clId="{1104DEF9-EB83-4165-9C3A-6A9A6BBF74F8}" dt="2025-01-09T02:46:25.892" v="1963" actId="12789"/>
            <ac:picMkLst>
              <pc:docMk/>
              <pc:sldMasterMk cId="0" sldId="2147483648"/>
              <pc:sldLayoutMk cId="312223935" sldId="2147483684"/>
              <ac:picMk id="23" creationId="{84CD2797-A76B-3C20-3760-1A916C52380B}"/>
            </ac:picMkLst>
          </pc:picChg>
        </pc:sldLayoutChg>
        <pc:sldLayoutChg chg="addSp delSp modSp mod ord">
          <pc:chgData name="Pantaleo  Michele" userId="819778da-a3e2-48a4-b1cb-a8e1e7585951" providerId="ADAL" clId="{1104DEF9-EB83-4165-9C3A-6A9A6BBF74F8}" dt="2025-01-09T02:51:44.903" v="2204" actId="20577"/>
          <pc:sldLayoutMkLst>
            <pc:docMk/>
            <pc:sldMasterMk cId="0" sldId="2147483648"/>
            <pc:sldLayoutMk cId="1181671135" sldId="2147483685"/>
          </pc:sldLayoutMkLst>
          <pc:spChg chg="add mod">
            <ac:chgData name="Pantaleo  Michele" userId="819778da-a3e2-48a4-b1cb-a8e1e7585951" providerId="ADAL" clId="{1104DEF9-EB83-4165-9C3A-6A9A6BBF74F8}" dt="2025-01-09T02:49:38.653" v="2042" actId="12788"/>
            <ac:spMkLst>
              <pc:docMk/>
              <pc:sldMasterMk cId="0" sldId="2147483648"/>
              <pc:sldLayoutMk cId="1181671135" sldId="2147483685"/>
              <ac:spMk id="6" creationId="{F891692F-0AD9-F913-1667-47E027FD87FC}"/>
            </ac:spMkLst>
          </pc:spChg>
          <pc:spChg chg="add mod">
            <ac:chgData name="Pantaleo  Michele" userId="819778da-a3e2-48a4-b1cb-a8e1e7585951" providerId="ADAL" clId="{1104DEF9-EB83-4165-9C3A-6A9A6BBF74F8}" dt="2025-01-09T02:50:55.058" v="2160" actId="12788"/>
            <ac:spMkLst>
              <pc:docMk/>
              <pc:sldMasterMk cId="0" sldId="2147483648"/>
              <pc:sldLayoutMk cId="1181671135" sldId="2147483685"/>
              <ac:spMk id="7" creationId="{AFCB77D7-BA80-AD6C-AC9C-0F1FBB4B493C}"/>
            </ac:spMkLst>
          </pc:spChg>
          <pc:spChg chg="del">
            <ac:chgData name="Pantaleo  Michele" userId="819778da-a3e2-48a4-b1cb-a8e1e7585951" providerId="ADAL" clId="{1104DEF9-EB83-4165-9C3A-6A9A6BBF74F8}" dt="2025-01-09T02:47:16.958" v="1965" actId="478"/>
            <ac:spMkLst>
              <pc:docMk/>
              <pc:sldMasterMk cId="0" sldId="2147483648"/>
              <pc:sldLayoutMk cId="1181671135" sldId="2147483685"/>
              <ac:spMk id="8" creationId="{3F274D26-7A63-10F6-E68F-FD53C721A16D}"/>
            </ac:spMkLst>
          </pc:spChg>
          <pc:spChg chg="add mod">
            <ac:chgData name="Pantaleo  Michele" userId="819778da-a3e2-48a4-b1cb-a8e1e7585951" providerId="ADAL" clId="{1104DEF9-EB83-4165-9C3A-6A9A6BBF74F8}" dt="2025-01-09T02:50:12.974" v="2052" actId="1076"/>
            <ac:spMkLst>
              <pc:docMk/>
              <pc:sldMasterMk cId="0" sldId="2147483648"/>
              <pc:sldLayoutMk cId="1181671135" sldId="2147483685"/>
              <ac:spMk id="9" creationId="{63112338-05EE-4394-51F4-754C33E2F150}"/>
            </ac:spMkLst>
          </pc:spChg>
          <pc:spChg chg="add mod">
            <ac:chgData name="Pantaleo  Michele" userId="819778da-a3e2-48a4-b1cb-a8e1e7585951" providerId="ADAL" clId="{1104DEF9-EB83-4165-9C3A-6A9A6BBF74F8}" dt="2025-01-09T02:50:55.058" v="2160" actId="12788"/>
            <ac:spMkLst>
              <pc:docMk/>
              <pc:sldMasterMk cId="0" sldId="2147483648"/>
              <pc:sldLayoutMk cId="1181671135" sldId="2147483685"/>
              <ac:spMk id="10" creationId="{0AA2062D-BB45-555C-BCF3-93271038DB80}"/>
            </ac:spMkLst>
          </pc:spChg>
          <pc:spChg chg="add mod">
            <ac:chgData name="Pantaleo  Michele" userId="819778da-a3e2-48a4-b1cb-a8e1e7585951" providerId="ADAL" clId="{1104DEF9-EB83-4165-9C3A-6A9A6BBF74F8}" dt="2025-01-09T02:50:16.543" v="2053"/>
            <ac:spMkLst>
              <pc:docMk/>
              <pc:sldMasterMk cId="0" sldId="2147483648"/>
              <pc:sldLayoutMk cId="1181671135" sldId="2147483685"/>
              <ac:spMk id="12" creationId="{5FBD2B28-698F-27AD-EBCF-A3A0767E1A32}"/>
            </ac:spMkLst>
          </pc:spChg>
          <pc:spChg chg="add mod">
            <ac:chgData name="Pantaleo  Michele" userId="819778da-a3e2-48a4-b1cb-a8e1e7585951" providerId="ADAL" clId="{1104DEF9-EB83-4165-9C3A-6A9A6BBF74F8}" dt="2025-01-09T02:50:16.543" v="2053"/>
            <ac:spMkLst>
              <pc:docMk/>
              <pc:sldMasterMk cId="0" sldId="2147483648"/>
              <pc:sldLayoutMk cId="1181671135" sldId="2147483685"/>
              <ac:spMk id="13" creationId="{13E3D5CA-DF15-7D6C-313B-20E8F3A610B2}"/>
            </ac:spMkLst>
          </pc:spChg>
          <pc:spChg chg="del">
            <ac:chgData name="Pantaleo  Michele" userId="819778da-a3e2-48a4-b1cb-a8e1e7585951" providerId="ADAL" clId="{1104DEF9-EB83-4165-9C3A-6A9A6BBF74F8}" dt="2025-01-09T02:47:29.499" v="1973" actId="478"/>
            <ac:spMkLst>
              <pc:docMk/>
              <pc:sldMasterMk cId="0" sldId="2147483648"/>
              <pc:sldLayoutMk cId="1181671135" sldId="2147483685"/>
              <ac:spMk id="16" creationId="{2B4D43EE-2318-EE13-A2B1-C6833D4A702B}"/>
            </ac:spMkLst>
          </pc:spChg>
          <pc:spChg chg="del">
            <ac:chgData name="Pantaleo  Michele" userId="819778da-a3e2-48a4-b1cb-a8e1e7585951" providerId="ADAL" clId="{1104DEF9-EB83-4165-9C3A-6A9A6BBF74F8}" dt="2025-01-09T02:47:26.404" v="1969" actId="478"/>
            <ac:spMkLst>
              <pc:docMk/>
              <pc:sldMasterMk cId="0" sldId="2147483648"/>
              <pc:sldLayoutMk cId="1181671135" sldId="2147483685"/>
              <ac:spMk id="22" creationId="{798AFDBB-71ED-A2E5-F5FE-1D6C717FF7C3}"/>
            </ac:spMkLst>
          </pc:spChg>
          <pc:spChg chg="del">
            <ac:chgData name="Pantaleo  Michele" userId="819778da-a3e2-48a4-b1cb-a8e1e7585951" providerId="ADAL" clId="{1104DEF9-EB83-4165-9C3A-6A9A6BBF74F8}" dt="2025-01-09T02:47:28.813" v="1972" actId="478"/>
            <ac:spMkLst>
              <pc:docMk/>
              <pc:sldMasterMk cId="0" sldId="2147483648"/>
              <pc:sldLayoutMk cId="1181671135" sldId="2147483685"/>
              <ac:spMk id="24" creationId="{3A55FE6A-B87F-1162-A38B-054E3AEB0F91}"/>
            </ac:spMkLst>
          </pc:spChg>
          <pc:spChg chg="del">
            <ac:chgData name="Pantaleo  Michele" userId="819778da-a3e2-48a4-b1cb-a8e1e7585951" providerId="ADAL" clId="{1104DEF9-EB83-4165-9C3A-6A9A6BBF74F8}" dt="2025-01-09T02:47:27.739" v="1971" actId="478"/>
            <ac:spMkLst>
              <pc:docMk/>
              <pc:sldMasterMk cId="0" sldId="2147483648"/>
              <pc:sldLayoutMk cId="1181671135" sldId="2147483685"/>
              <ac:spMk id="25" creationId="{D800124D-4F97-06AB-73F9-C8E0ACF0F869}"/>
            </ac:spMkLst>
          </pc:spChg>
          <pc:spChg chg="del">
            <ac:chgData name="Pantaleo  Michele" userId="819778da-a3e2-48a4-b1cb-a8e1e7585951" providerId="ADAL" clId="{1104DEF9-EB83-4165-9C3A-6A9A6BBF74F8}" dt="2025-01-09T02:47:21.227" v="1966" actId="478"/>
            <ac:spMkLst>
              <pc:docMk/>
              <pc:sldMasterMk cId="0" sldId="2147483648"/>
              <pc:sldLayoutMk cId="1181671135" sldId="2147483685"/>
              <ac:spMk id="27" creationId="{6BC4F8F2-A4BD-5C4A-8F4F-79EE72747225}"/>
            </ac:spMkLst>
          </pc:spChg>
          <pc:spChg chg="del">
            <ac:chgData name="Pantaleo  Michele" userId="819778da-a3e2-48a4-b1cb-a8e1e7585951" providerId="ADAL" clId="{1104DEF9-EB83-4165-9C3A-6A9A6BBF74F8}" dt="2025-01-09T02:47:25.395" v="1968" actId="478"/>
            <ac:spMkLst>
              <pc:docMk/>
              <pc:sldMasterMk cId="0" sldId="2147483648"/>
              <pc:sldLayoutMk cId="1181671135" sldId="2147483685"/>
              <ac:spMk id="28" creationId="{39B38987-749C-5747-A4F2-961C4CFA476E}"/>
            </ac:spMkLst>
          </pc:spChg>
          <pc:spChg chg="add mod">
            <ac:chgData name="Pantaleo  Michele" userId="819778da-a3e2-48a4-b1cb-a8e1e7585951" providerId="ADAL" clId="{1104DEF9-EB83-4165-9C3A-6A9A6BBF74F8}" dt="2025-01-09T02:50:33.488" v="2156" actId="1038"/>
            <ac:spMkLst>
              <pc:docMk/>
              <pc:sldMasterMk cId="0" sldId="2147483648"/>
              <pc:sldLayoutMk cId="1181671135" sldId="2147483685"/>
              <ac:spMk id="29" creationId="{CAF3288F-0A25-4EBE-34FA-0E62BABB1DF1}"/>
            </ac:spMkLst>
          </pc:spChg>
          <pc:spChg chg="add mod">
            <ac:chgData name="Pantaleo  Michele" userId="819778da-a3e2-48a4-b1cb-a8e1e7585951" providerId="ADAL" clId="{1104DEF9-EB83-4165-9C3A-6A9A6BBF74F8}" dt="2025-01-09T02:50:55.058" v="2160" actId="12788"/>
            <ac:spMkLst>
              <pc:docMk/>
              <pc:sldMasterMk cId="0" sldId="2147483648"/>
              <pc:sldLayoutMk cId="1181671135" sldId="2147483685"/>
              <ac:spMk id="30" creationId="{1CBA6EDC-947E-3DFA-CFA4-DE9CD5FA7B04}"/>
            </ac:spMkLst>
          </pc:spChg>
          <pc:spChg chg="add mod">
            <ac:chgData name="Pantaleo  Michele" userId="819778da-a3e2-48a4-b1cb-a8e1e7585951" providerId="ADAL" clId="{1104DEF9-EB83-4165-9C3A-6A9A6BBF74F8}" dt="2025-01-09T02:50:33.488" v="2156" actId="1038"/>
            <ac:spMkLst>
              <pc:docMk/>
              <pc:sldMasterMk cId="0" sldId="2147483648"/>
              <pc:sldLayoutMk cId="1181671135" sldId="2147483685"/>
              <ac:spMk id="31" creationId="{AC85AEB9-0B3A-2C46-F3E0-6DCA11FC88D3}"/>
            </ac:spMkLst>
          </pc:spChg>
          <pc:spChg chg="add mod">
            <ac:chgData name="Pantaleo  Michele" userId="819778da-a3e2-48a4-b1cb-a8e1e7585951" providerId="ADAL" clId="{1104DEF9-EB83-4165-9C3A-6A9A6BBF74F8}" dt="2025-01-09T02:50:55.058" v="2160" actId="12788"/>
            <ac:spMkLst>
              <pc:docMk/>
              <pc:sldMasterMk cId="0" sldId="2147483648"/>
              <pc:sldLayoutMk cId="1181671135" sldId="2147483685"/>
              <ac:spMk id="32" creationId="{C2FD9F9B-BBC3-480C-9BEE-FB336984506B}"/>
            </ac:spMkLst>
          </pc:spChg>
          <pc:spChg chg="add mod">
            <ac:chgData name="Pantaleo  Michele" userId="819778da-a3e2-48a4-b1cb-a8e1e7585951" providerId="ADAL" clId="{1104DEF9-EB83-4165-9C3A-6A9A6BBF74F8}" dt="2025-01-09T02:51:44.903" v="2204" actId="20577"/>
            <ac:spMkLst>
              <pc:docMk/>
              <pc:sldMasterMk cId="0" sldId="2147483648"/>
              <pc:sldLayoutMk cId="1181671135" sldId="2147483685"/>
              <ac:spMk id="33" creationId="{D52C9C67-758D-F2EF-B52A-43377A81811B}"/>
            </ac:spMkLst>
          </pc:spChg>
          <pc:picChg chg="add mod">
            <ac:chgData name="Pantaleo  Michele" userId="819778da-a3e2-48a4-b1cb-a8e1e7585951" providerId="ADAL" clId="{1104DEF9-EB83-4165-9C3A-6A9A6BBF74F8}" dt="2025-01-09T02:49:38.653" v="2042" actId="12788"/>
            <ac:picMkLst>
              <pc:docMk/>
              <pc:sldMasterMk cId="0" sldId="2147483648"/>
              <pc:sldLayoutMk cId="1181671135" sldId="2147483685"/>
              <ac:picMk id="2" creationId="{799063C1-F710-69BE-879B-69B001215BA8}"/>
            </ac:picMkLst>
          </pc:picChg>
          <pc:picChg chg="add mod">
            <ac:chgData name="Pantaleo  Michele" userId="819778da-a3e2-48a4-b1cb-a8e1e7585951" providerId="ADAL" clId="{1104DEF9-EB83-4165-9C3A-6A9A6BBF74F8}" dt="2025-01-09T02:48:36.097" v="2026" actId="1036"/>
            <ac:picMkLst>
              <pc:docMk/>
              <pc:sldMasterMk cId="0" sldId="2147483648"/>
              <pc:sldLayoutMk cId="1181671135" sldId="2147483685"/>
              <ac:picMk id="3" creationId="{C0B83DE7-94E8-4A0D-C850-4EF9B77F8699}"/>
            </ac:picMkLst>
          </pc:picChg>
          <pc:picChg chg="add mod">
            <ac:chgData name="Pantaleo  Michele" userId="819778da-a3e2-48a4-b1cb-a8e1e7585951" providerId="ADAL" clId="{1104DEF9-EB83-4165-9C3A-6A9A6BBF74F8}" dt="2025-01-09T02:48:36.097" v="2026" actId="1036"/>
            <ac:picMkLst>
              <pc:docMk/>
              <pc:sldMasterMk cId="0" sldId="2147483648"/>
              <pc:sldLayoutMk cId="1181671135" sldId="2147483685"/>
              <ac:picMk id="4" creationId="{EE967FF6-0198-5077-FD41-A1E56D86CEFF}"/>
            </ac:picMkLst>
          </pc:picChg>
          <pc:picChg chg="add mod">
            <ac:chgData name="Pantaleo  Michele" userId="819778da-a3e2-48a4-b1cb-a8e1e7585951" providerId="ADAL" clId="{1104DEF9-EB83-4165-9C3A-6A9A6BBF74F8}" dt="2025-01-09T02:48:36.097" v="2026" actId="1036"/>
            <ac:picMkLst>
              <pc:docMk/>
              <pc:sldMasterMk cId="0" sldId="2147483648"/>
              <pc:sldLayoutMk cId="1181671135" sldId="2147483685"/>
              <ac:picMk id="5" creationId="{79BCAAD0-B78E-3F6C-C348-850B9D576171}"/>
            </ac:picMkLst>
          </pc:picChg>
          <pc:picChg chg="add mod">
            <ac:chgData name="Pantaleo  Michele" userId="819778da-a3e2-48a4-b1cb-a8e1e7585951" providerId="ADAL" clId="{1104DEF9-EB83-4165-9C3A-6A9A6BBF74F8}" dt="2025-01-09T02:50:16.543" v="2053"/>
            <ac:picMkLst>
              <pc:docMk/>
              <pc:sldMasterMk cId="0" sldId="2147483648"/>
              <pc:sldLayoutMk cId="1181671135" sldId="2147483685"/>
              <ac:picMk id="11" creationId="{EB8778BA-3508-172A-84D7-730EB4B72C63}"/>
            </ac:picMkLst>
          </pc:picChg>
          <pc:picChg chg="del">
            <ac:chgData name="Pantaleo  Michele" userId="819778da-a3e2-48a4-b1cb-a8e1e7585951" providerId="ADAL" clId="{1104DEF9-EB83-4165-9C3A-6A9A6BBF74F8}" dt="2025-01-09T02:47:30.103" v="1974" actId="478"/>
            <ac:picMkLst>
              <pc:docMk/>
              <pc:sldMasterMk cId="0" sldId="2147483648"/>
              <pc:sldLayoutMk cId="1181671135" sldId="2147483685"/>
              <ac:picMk id="15" creationId="{61558C4D-43D2-5753-2E5D-F342A3E04CB1}"/>
            </ac:picMkLst>
          </pc:picChg>
          <pc:picChg chg="del">
            <ac:chgData name="Pantaleo  Michele" userId="819778da-a3e2-48a4-b1cb-a8e1e7585951" providerId="ADAL" clId="{1104DEF9-EB83-4165-9C3A-6A9A6BBF74F8}" dt="2025-01-09T02:47:27.154" v="1970" actId="478"/>
            <ac:picMkLst>
              <pc:docMk/>
              <pc:sldMasterMk cId="0" sldId="2147483648"/>
              <pc:sldLayoutMk cId="1181671135" sldId="2147483685"/>
              <ac:picMk id="23" creationId="{84CD2797-A76B-3C20-3760-1A916C52380B}"/>
            </ac:picMkLst>
          </pc:picChg>
          <pc:picChg chg="del">
            <ac:chgData name="Pantaleo  Michele" userId="819778da-a3e2-48a4-b1cb-a8e1e7585951" providerId="ADAL" clId="{1104DEF9-EB83-4165-9C3A-6A9A6BBF74F8}" dt="2025-01-09T02:47:22.477" v="1967" actId="478"/>
            <ac:picMkLst>
              <pc:docMk/>
              <pc:sldMasterMk cId="0" sldId="2147483648"/>
              <pc:sldLayoutMk cId="1181671135" sldId="2147483685"/>
              <ac:picMk id="26" creationId="{376319F1-FBA3-BDE9-FF73-DE742345AD03}"/>
            </ac:picMkLst>
          </pc:picChg>
        </pc:sldLayoutChg>
        <pc:sldLayoutChg chg="addSp delSp modSp mod ord">
          <pc:chgData name="Pantaleo  Michele" userId="819778da-a3e2-48a4-b1cb-a8e1e7585951" providerId="ADAL" clId="{1104DEF9-EB83-4165-9C3A-6A9A6BBF74F8}" dt="2025-01-09T02:57:15.667" v="2249" actId="478"/>
          <pc:sldLayoutMkLst>
            <pc:docMk/>
            <pc:sldMasterMk cId="0" sldId="2147483648"/>
            <pc:sldLayoutMk cId="995386469" sldId="2147483686"/>
          </pc:sldLayoutMkLst>
          <pc:spChg chg="del mod">
            <ac:chgData name="Pantaleo  Michele" userId="819778da-a3e2-48a4-b1cb-a8e1e7585951" providerId="ADAL" clId="{1104DEF9-EB83-4165-9C3A-6A9A6BBF74F8}" dt="2025-01-09T02:57:15.667" v="2249" actId="478"/>
            <ac:spMkLst>
              <pc:docMk/>
              <pc:sldMasterMk cId="0" sldId="2147483648"/>
              <pc:sldLayoutMk cId="995386469" sldId="2147483686"/>
              <ac:spMk id="2" creationId="{F810D408-C66D-7EC6-2A66-264CBC27C887}"/>
            </ac:spMkLst>
          </pc:spChg>
          <pc:spChg chg="add mod">
            <ac:chgData name="Pantaleo  Michele" userId="819778da-a3e2-48a4-b1cb-a8e1e7585951" providerId="ADAL" clId="{1104DEF9-EB83-4165-9C3A-6A9A6BBF74F8}" dt="2025-01-09T02:57:11.530" v="2247"/>
            <ac:spMkLst>
              <pc:docMk/>
              <pc:sldMasterMk cId="0" sldId="2147483648"/>
              <pc:sldLayoutMk cId="995386469" sldId="2147483686"/>
              <ac:spMk id="4" creationId="{BD7399E4-B6AC-8291-6638-50CB3DDB59D8}"/>
            </ac:spMkLst>
          </pc:spChg>
          <pc:spChg chg="add mod">
            <ac:chgData name="Pantaleo  Michele" userId="819778da-a3e2-48a4-b1cb-a8e1e7585951" providerId="ADAL" clId="{1104DEF9-EB83-4165-9C3A-6A9A6BBF74F8}" dt="2025-01-09T02:57:11.530" v="2247"/>
            <ac:spMkLst>
              <pc:docMk/>
              <pc:sldMasterMk cId="0" sldId="2147483648"/>
              <pc:sldLayoutMk cId="995386469" sldId="2147483686"/>
              <ac:spMk id="5" creationId="{690285EA-15DF-B0E7-3F64-7F9119436582}"/>
            </ac:spMkLst>
          </pc:spChg>
          <pc:spChg chg="del">
            <ac:chgData name="Pantaleo  Michele" userId="819778da-a3e2-48a4-b1cb-a8e1e7585951" providerId="ADAL" clId="{1104DEF9-EB83-4165-9C3A-6A9A6BBF74F8}" dt="2025-01-09T02:53:15.456" v="2234" actId="478"/>
            <ac:spMkLst>
              <pc:docMk/>
              <pc:sldMasterMk cId="0" sldId="2147483648"/>
              <pc:sldLayoutMk cId="995386469" sldId="2147483686"/>
              <ac:spMk id="28" creationId="{BD7399E4-B6AC-8291-6638-50CB3DDB59D8}"/>
            </ac:spMkLst>
          </pc:spChg>
          <pc:spChg chg="del">
            <ac:chgData name="Pantaleo  Michele" userId="819778da-a3e2-48a4-b1cb-a8e1e7585951" providerId="ADAL" clId="{1104DEF9-EB83-4165-9C3A-6A9A6BBF74F8}" dt="2025-01-09T02:53:16.044" v="2235" actId="478"/>
            <ac:spMkLst>
              <pc:docMk/>
              <pc:sldMasterMk cId="0" sldId="2147483648"/>
              <pc:sldLayoutMk cId="995386469" sldId="2147483686"/>
              <ac:spMk id="30" creationId="{690285EA-15DF-B0E7-3F64-7F9119436582}"/>
            </ac:spMkLst>
          </pc:spChg>
          <pc:picChg chg="add mod">
            <ac:chgData name="Pantaleo  Michele" userId="819778da-a3e2-48a4-b1cb-a8e1e7585951" providerId="ADAL" clId="{1104DEF9-EB83-4165-9C3A-6A9A6BBF74F8}" dt="2025-01-09T02:57:11.530" v="2247"/>
            <ac:picMkLst>
              <pc:docMk/>
              <pc:sldMasterMk cId="0" sldId="2147483648"/>
              <pc:sldLayoutMk cId="995386469" sldId="2147483686"/>
              <ac:picMk id="3" creationId="{027EC728-EFB6-F3AB-CB2C-2A28A81DBA24}"/>
            </ac:picMkLst>
          </pc:picChg>
          <pc:picChg chg="del">
            <ac:chgData name="Pantaleo  Michele" userId="819778da-a3e2-48a4-b1cb-a8e1e7585951" providerId="ADAL" clId="{1104DEF9-EB83-4165-9C3A-6A9A6BBF74F8}" dt="2025-01-09T02:53:14.817" v="2233" actId="478"/>
            <ac:picMkLst>
              <pc:docMk/>
              <pc:sldMasterMk cId="0" sldId="2147483648"/>
              <pc:sldLayoutMk cId="995386469" sldId="2147483686"/>
              <ac:picMk id="9" creationId="{027EC728-EFB6-F3AB-CB2C-2A28A81DBA24}"/>
            </ac:picMkLst>
          </pc:picChg>
        </pc:sldLayoutChg>
        <pc:sldLayoutChg chg="modSp mod">
          <pc:chgData name="Pantaleo  Michele" userId="819778da-a3e2-48a4-b1cb-a8e1e7585951" providerId="ADAL" clId="{1104DEF9-EB83-4165-9C3A-6A9A6BBF74F8}" dt="2025-01-09T06:57:14.531" v="10414" actId="1036"/>
          <pc:sldLayoutMkLst>
            <pc:docMk/>
            <pc:sldMasterMk cId="0" sldId="2147483648"/>
            <pc:sldLayoutMk cId="3782109284" sldId="2147483688"/>
          </pc:sldLayoutMkLst>
          <pc:spChg chg="mod">
            <ac:chgData name="Pantaleo  Michele" userId="819778da-a3e2-48a4-b1cb-a8e1e7585951" providerId="ADAL" clId="{1104DEF9-EB83-4165-9C3A-6A9A6BBF74F8}" dt="2025-01-09T06:57:14.531" v="10414" actId="1036"/>
            <ac:spMkLst>
              <pc:docMk/>
              <pc:sldMasterMk cId="0" sldId="2147483648"/>
              <pc:sldLayoutMk cId="3782109284" sldId="2147483688"/>
              <ac:spMk id="16" creationId="{2B4D43EE-2318-EE13-A2B1-C6833D4A702B}"/>
            </ac:spMkLst>
          </pc:spChg>
          <pc:spChg chg="mod">
            <ac:chgData name="Pantaleo  Michele" userId="819778da-a3e2-48a4-b1cb-a8e1e7585951" providerId="ADAL" clId="{1104DEF9-EB83-4165-9C3A-6A9A6BBF74F8}" dt="2025-01-09T06:57:14.531" v="10414" actId="1036"/>
            <ac:spMkLst>
              <pc:docMk/>
              <pc:sldMasterMk cId="0" sldId="2147483648"/>
              <pc:sldLayoutMk cId="3782109284" sldId="2147483688"/>
              <ac:spMk id="22" creationId="{798AFDBB-71ED-A2E5-F5FE-1D6C717FF7C3}"/>
            </ac:spMkLst>
          </pc:spChg>
          <pc:spChg chg="mod">
            <ac:chgData name="Pantaleo  Michele" userId="819778da-a3e2-48a4-b1cb-a8e1e7585951" providerId="ADAL" clId="{1104DEF9-EB83-4165-9C3A-6A9A6BBF74F8}" dt="2025-01-09T06:57:14.531" v="10414" actId="1036"/>
            <ac:spMkLst>
              <pc:docMk/>
              <pc:sldMasterMk cId="0" sldId="2147483648"/>
              <pc:sldLayoutMk cId="3782109284" sldId="2147483688"/>
              <ac:spMk id="24" creationId="{3A55FE6A-B87F-1162-A38B-054E3AEB0F91}"/>
            </ac:spMkLst>
          </pc:spChg>
          <pc:spChg chg="mod">
            <ac:chgData name="Pantaleo  Michele" userId="819778da-a3e2-48a4-b1cb-a8e1e7585951" providerId="ADAL" clId="{1104DEF9-EB83-4165-9C3A-6A9A6BBF74F8}" dt="2025-01-09T06:57:14.531" v="10414" actId="1036"/>
            <ac:spMkLst>
              <pc:docMk/>
              <pc:sldMasterMk cId="0" sldId="2147483648"/>
              <pc:sldLayoutMk cId="3782109284" sldId="2147483688"/>
              <ac:spMk id="25" creationId="{D800124D-4F97-06AB-73F9-C8E0ACF0F869}"/>
            </ac:spMkLst>
          </pc:spChg>
          <pc:picChg chg="mod">
            <ac:chgData name="Pantaleo  Michele" userId="819778da-a3e2-48a4-b1cb-a8e1e7585951" providerId="ADAL" clId="{1104DEF9-EB83-4165-9C3A-6A9A6BBF74F8}" dt="2025-01-09T06:57:14.531" v="10414" actId="1036"/>
            <ac:picMkLst>
              <pc:docMk/>
              <pc:sldMasterMk cId="0" sldId="2147483648"/>
              <pc:sldLayoutMk cId="3782109284" sldId="2147483688"/>
              <ac:picMk id="15" creationId="{61558C4D-43D2-5753-2E5D-F342A3E04CB1}"/>
            </ac:picMkLst>
          </pc:picChg>
          <pc:picChg chg="mod">
            <ac:chgData name="Pantaleo  Michele" userId="819778da-a3e2-48a4-b1cb-a8e1e7585951" providerId="ADAL" clId="{1104DEF9-EB83-4165-9C3A-6A9A6BBF74F8}" dt="2025-01-09T06:57:10.643" v="10400" actId="1076"/>
            <ac:picMkLst>
              <pc:docMk/>
              <pc:sldMasterMk cId="0" sldId="2147483648"/>
              <pc:sldLayoutMk cId="3782109284" sldId="2147483688"/>
              <ac:picMk id="17" creationId="{00000000-0000-0000-0000-000000000000}"/>
            </ac:picMkLst>
          </pc:picChg>
          <pc:picChg chg="mod">
            <ac:chgData name="Pantaleo  Michele" userId="819778da-a3e2-48a4-b1cb-a8e1e7585951" providerId="ADAL" clId="{1104DEF9-EB83-4165-9C3A-6A9A6BBF74F8}" dt="2025-01-09T06:57:14.531" v="10414" actId="1036"/>
            <ac:picMkLst>
              <pc:docMk/>
              <pc:sldMasterMk cId="0" sldId="2147483648"/>
              <pc:sldLayoutMk cId="3782109284" sldId="2147483688"/>
              <ac:picMk id="23" creationId="{84CD2797-A76B-3C20-3760-1A916C52380B}"/>
            </ac:picMkLst>
          </pc:picChg>
        </pc:sldLayoutChg>
      </pc:sldMasterChg>
      <pc:sldMasterChg chg="new del mod addSldLayout">
        <pc:chgData name="Pantaleo  Michele" userId="819778da-a3e2-48a4-b1cb-a8e1e7585951" providerId="ADAL" clId="{1104DEF9-EB83-4165-9C3A-6A9A6BBF74F8}" dt="2025-01-09T01:59:30.682" v="1076" actId="2696"/>
        <pc:sldMasterMkLst>
          <pc:docMk/>
          <pc:sldMasterMk cId="1422622315" sldId="2147483660"/>
        </pc:sldMasterMkLst>
        <pc:sldLayoutChg chg="new replId">
          <pc:chgData name="Pantaleo  Michele" userId="819778da-a3e2-48a4-b1cb-a8e1e7585951" providerId="ADAL" clId="{1104DEF9-EB83-4165-9C3A-6A9A6BBF74F8}" dt="2025-01-09T01:59:24.077" v="1075" actId="6938"/>
          <pc:sldLayoutMkLst>
            <pc:docMk/>
            <pc:sldMasterMk cId="1422622315" sldId="2147483660"/>
            <pc:sldLayoutMk cId="3449877945" sldId="2147483661"/>
          </pc:sldLayoutMkLst>
        </pc:sldLayoutChg>
        <pc:sldLayoutChg chg="new replId">
          <pc:chgData name="Pantaleo  Michele" userId="819778da-a3e2-48a4-b1cb-a8e1e7585951" providerId="ADAL" clId="{1104DEF9-EB83-4165-9C3A-6A9A6BBF74F8}" dt="2025-01-09T01:59:24.077" v="1075" actId="6938"/>
          <pc:sldLayoutMkLst>
            <pc:docMk/>
            <pc:sldMasterMk cId="1422622315" sldId="2147483660"/>
            <pc:sldLayoutMk cId="3617946819" sldId="2147483662"/>
          </pc:sldLayoutMkLst>
        </pc:sldLayoutChg>
        <pc:sldLayoutChg chg="new replId">
          <pc:chgData name="Pantaleo  Michele" userId="819778da-a3e2-48a4-b1cb-a8e1e7585951" providerId="ADAL" clId="{1104DEF9-EB83-4165-9C3A-6A9A6BBF74F8}" dt="2025-01-09T01:59:24.077" v="1075" actId="6938"/>
          <pc:sldLayoutMkLst>
            <pc:docMk/>
            <pc:sldMasterMk cId="1422622315" sldId="2147483660"/>
            <pc:sldLayoutMk cId="2120349699" sldId="2147483663"/>
          </pc:sldLayoutMkLst>
        </pc:sldLayoutChg>
        <pc:sldLayoutChg chg="new replId">
          <pc:chgData name="Pantaleo  Michele" userId="819778da-a3e2-48a4-b1cb-a8e1e7585951" providerId="ADAL" clId="{1104DEF9-EB83-4165-9C3A-6A9A6BBF74F8}" dt="2025-01-09T01:59:24.077" v="1075" actId="6938"/>
          <pc:sldLayoutMkLst>
            <pc:docMk/>
            <pc:sldMasterMk cId="1422622315" sldId="2147483660"/>
            <pc:sldLayoutMk cId="748232197" sldId="2147483664"/>
          </pc:sldLayoutMkLst>
        </pc:sldLayoutChg>
        <pc:sldLayoutChg chg="new replId">
          <pc:chgData name="Pantaleo  Michele" userId="819778da-a3e2-48a4-b1cb-a8e1e7585951" providerId="ADAL" clId="{1104DEF9-EB83-4165-9C3A-6A9A6BBF74F8}" dt="2025-01-09T01:59:24.077" v="1075" actId="6938"/>
          <pc:sldLayoutMkLst>
            <pc:docMk/>
            <pc:sldMasterMk cId="1422622315" sldId="2147483660"/>
            <pc:sldLayoutMk cId="3802754084" sldId="2147483665"/>
          </pc:sldLayoutMkLst>
        </pc:sldLayoutChg>
        <pc:sldLayoutChg chg="new replId">
          <pc:chgData name="Pantaleo  Michele" userId="819778da-a3e2-48a4-b1cb-a8e1e7585951" providerId="ADAL" clId="{1104DEF9-EB83-4165-9C3A-6A9A6BBF74F8}" dt="2025-01-09T01:59:24.077" v="1075" actId="6938"/>
          <pc:sldLayoutMkLst>
            <pc:docMk/>
            <pc:sldMasterMk cId="1422622315" sldId="2147483660"/>
            <pc:sldLayoutMk cId="559520097" sldId="2147483666"/>
          </pc:sldLayoutMkLst>
        </pc:sldLayoutChg>
        <pc:sldLayoutChg chg="new replId">
          <pc:chgData name="Pantaleo  Michele" userId="819778da-a3e2-48a4-b1cb-a8e1e7585951" providerId="ADAL" clId="{1104DEF9-EB83-4165-9C3A-6A9A6BBF74F8}" dt="2025-01-09T01:59:24.077" v="1075" actId="6938"/>
          <pc:sldLayoutMkLst>
            <pc:docMk/>
            <pc:sldMasterMk cId="1422622315" sldId="2147483660"/>
            <pc:sldLayoutMk cId="3369618975" sldId="2147483667"/>
          </pc:sldLayoutMkLst>
        </pc:sldLayoutChg>
        <pc:sldLayoutChg chg="new replId">
          <pc:chgData name="Pantaleo  Michele" userId="819778da-a3e2-48a4-b1cb-a8e1e7585951" providerId="ADAL" clId="{1104DEF9-EB83-4165-9C3A-6A9A6BBF74F8}" dt="2025-01-09T01:59:24.077" v="1075" actId="6938"/>
          <pc:sldLayoutMkLst>
            <pc:docMk/>
            <pc:sldMasterMk cId="1422622315" sldId="2147483660"/>
            <pc:sldLayoutMk cId="1998941252" sldId="2147483668"/>
          </pc:sldLayoutMkLst>
        </pc:sldLayoutChg>
        <pc:sldLayoutChg chg="new replId">
          <pc:chgData name="Pantaleo  Michele" userId="819778da-a3e2-48a4-b1cb-a8e1e7585951" providerId="ADAL" clId="{1104DEF9-EB83-4165-9C3A-6A9A6BBF74F8}" dt="2025-01-09T01:59:24.077" v="1075" actId="6938"/>
          <pc:sldLayoutMkLst>
            <pc:docMk/>
            <pc:sldMasterMk cId="1422622315" sldId="2147483660"/>
            <pc:sldLayoutMk cId="595519531" sldId="2147483669"/>
          </pc:sldLayoutMkLst>
        </pc:sldLayoutChg>
        <pc:sldLayoutChg chg="new replId">
          <pc:chgData name="Pantaleo  Michele" userId="819778da-a3e2-48a4-b1cb-a8e1e7585951" providerId="ADAL" clId="{1104DEF9-EB83-4165-9C3A-6A9A6BBF74F8}" dt="2025-01-09T01:59:24.077" v="1075" actId="6938"/>
          <pc:sldLayoutMkLst>
            <pc:docMk/>
            <pc:sldMasterMk cId="1422622315" sldId="2147483660"/>
            <pc:sldLayoutMk cId="586866148" sldId="2147483670"/>
          </pc:sldLayoutMkLst>
        </pc:sldLayoutChg>
        <pc:sldLayoutChg chg="new replId">
          <pc:chgData name="Pantaleo  Michele" userId="819778da-a3e2-48a4-b1cb-a8e1e7585951" providerId="ADAL" clId="{1104DEF9-EB83-4165-9C3A-6A9A6BBF74F8}" dt="2025-01-09T01:59:24.077" v="1075" actId="6938"/>
          <pc:sldLayoutMkLst>
            <pc:docMk/>
            <pc:sldMasterMk cId="1422622315" sldId="2147483660"/>
            <pc:sldLayoutMk cId="3398413192" sldId="2147483671"/>
          </pc:sldLayoutMkLst>
        </pc:sldLayoutChg>
      </pc:sldMasterChg>
      <pc:sldMasterChg chg="new del mod addSldLayout">
        <pc:chgData name="Pantaleo  Michele" userId="819778da-a3e2-48a4-b1cb-a8e1e7585951" providerId="ADAL" clId="{1104DEF9-EB83-4165-9C3A-6A9A6BBF74F8}" dt="2025-01-09T02:02:01.907" v="1104" actId="2696"/>
        <pc:sldMasterMkLst>
          <pc:docMk/>
          <pc:sldMasterMk cId="2549210164" sldId="2147483660"/>
        </pc:sldMasterMkLst>
        <pc:sldLayoutChg chg="new replId">
          <pc:chgData name="Pantaleo  Michele" userId="819778da-a3e2-48a4-b1cb-a8e1e7585951" providerId="ADAL" clId="{1104DEF9-EB83-4165-9C3A-6A9A6BBF74F8}" dt="2025-01-09T01:59:35.428" v="1077" actId="6938"/>
          <pc:sldLayoutMkLst>
            <pc:docMk/>
            <pc:sldMasterMk cId="2549210164" sldId="2147483660"/>
            <pc:sldLayoutMk cId="1275787331" sldId="2147483661"/>
          </pc:sldLayoutMkLst>
        </pc:sldLayoutChg>
        <pc:sldLayoutChg chg="new replId">
          <pc:chgData name="Pantaleo  Michele" userId="819778da-a3e2-48a4-b1cb-a8e1e7585951" providerId="ADAL" clId="{1104DEF9-EB83-4165-9C3A-6A9A6BBF74F8}" dt="2025-01-09T01:59:35.428" v="1077" actId="6938"/>
          <pc:sldLayoutMkLst>
            <pc:docMk/>
            <pc:sldMasterMk cId="2549210164" sldId="2147483660"/>
            <pc:sldLayoutMk cId="1429749513" sldId="2147483662"/>
          </pc:sldLayoutMkLst>
        </pc:sldLayoutChg>
        <pc:sldLayoutChg chg="new replId">
          <pc:chgData name="Pantaleo  Michele" userId="819778da-a3e2-48a4-b1cb-a8e1e7585951" providerId="ADAL" clId="{1104DEF9-EB83-4165-9C3A-6A9A6BBF74F8}" dt="2025-01-09T01:59:35.428" v="1077" actId="6938"/>
          <pc:sldLayoutMkLst>
            <pc:docMk/>
            <pc:sldMasterMk cId="2549210164" sldId="2147483660"/>
            <pc:sldLayoutMk cId="997719868" sldId="2147483663"/>
          </pc:sldLayoutMkLst>
        </pc:sldLayoutChg>
        <pc:sldLayoutChg chg="new replId">
          <pc:chgData name="Pantaleo  Michele" userId="819778da-a3e2-48a4-b1cb-a8e1e7585951" providerId="ADAL" clId="{1104DEF9-EB83-4165-9C3A-6A9A6BBF74F8}" dt="2025-01-09T01:59:35.428" v="1077" actId="6938"/>
          <pc:sldLayoutMkLst>
            <pc:docMk/>
            <pc:sldMasterMk cId="2549210164" sldId="2147483660"/>
            <pc:sldLayoutMk cId="1371336725" sldId="2147483664"/>
          </pc:sldLayoutMkLst>
        </pc:sldLayoutChg>
        <pc:sldLayoutChg chg="new replId">
          <pc:chgData name="Pantaleo  Michele" userId="819778da-a3e2-48a4-b1cb-a8e1e7585951" providerId="ADAL" clId="{1104DEF9-EB83-4165-9C3A-6A9A6BBF74F8}" dt="2025-01-09T01:59:35.428" v="1077" actId="6938"/>
          <pc:sldLayoutMkLst>
            <pc:docMk/>
            <pc:sldMasterMk cId="2549210164" sldId="2147483660"/>
            <pc:sldLayoutMk cId="3390469821" sldId="2147483665"/>
          </pc:sldLayoutMkLst>
        </pc:sldLayoutChg>
        <pc:sldLayoutChg chg="new replId">
          <pc:chgData name="Pantaleo  Michele" userId="819778da-a3e2-48a4-b1cb-a8e1e7585951" providerId="ADAL" clId="{1104DEF9-EB83-4165-9C3A-6A9A6BBF74F8}" dt="2025-01-09T01:59:35.428" v="1077" actId="6938"/>
          <pc:sldLayoutMkLst>
            <pc:docMk/>
            <pc:sldMasterMk cId="2549210164" sldId="2147483660"/>
            <pc:sldLayoutMk cId="3440600195" sldId="2147483666"/>
          </pc:sldLayoutMkLst>
        </pc:sldLayoutChg>
        <pc:sldLayoutChg chg="new replId">
          <pc:chgData name="Pantaleo  Michele" userId="819778da-a3e2-48a4-b1cb-a8e1e7585951" providerId="ADAL" clId="{1104DEF9-EB83-4165-9C3A-6A9A6BBF74F8}" dt="2025-01-09T01:59:35.428" v="1077" actId="6938"/>
          <pc:sldLayoutMkLst>
            <pc:docMk/>
            <pc:sldMasterMk cId="2549210164" sldId="2147483660"/>
            <pc:sldLayoutMk cId="3889063078" sldId="2147483667"/>
          </pc:sldLayoutMkLst>
        </pc:sldLayoutChg>
        <pc:sldLayoutChg chg="new replId">
          <pc:chgData name="Pantaleo  Michele" userId="819778da-a3e2-48a4-b1cb-a8e1e7585951" providerId="ADAL" clId="{1104DEF9-EB83-4165-9C3A-6A9A6BBF74F8}" dt="2025-01-09T01:59:35.428" v="1077" actId="6938"/>
          <pc:sldLayoutMkLst>
            <pc:docMk/>
            <pc:sldMasterMk cId="2549210164" sldId="2147483660"/>
            <pc:sldLayoutMk cId="673671474" sldId="2147483668"/>
          </pc:sldLayoutMkLst>
        </pc:sldLayoutChg>
        <pc:sldLayoutChg chg="new replId">
          <pc:chgData name="Pantaleo  Michele" userId="819778da-a3e2-48a4-b1cb-a8e1e7585951" providerId="ADAL" clId="{1104DEF9-EB83-4165-9C3A-6A9A6BBF74F8}" dt="2025-01-09T01:59:35.428" v="1077" actId="6938"/>
          <pc:sldLayoutMkLst>
            <pc:docMk/>
            <pc:sldMasterMk cId="2549210164" sldId="2147483660"/>
            <pc:sldLayoutMk cId="2807298723" sldId="2147483669"/>
          </pc:sldLayoutMkLst>
        </pc:sldLayoutChg>
        <pc:sldLayoutChg chg="new replId">
          <pc:chgData name="Pantaleo  Michele" userId="819778da-a3e2-48a4-b1cb-a8e1e7585951" providerId="ADAL" clId="{1104DEF9-EB83-4165-9C3A-6A9A6BBF74F8}" dt="2025-01-09T01:59:35.428" v="1077" actId="6938"/>
          <pc:sldLayoutMkLst>
            <pc:docMk/>
            <pc:sldMasterMk cId="2549210164" sldId="2147483660"/>
            <pc:sldLayoutMk cId="2099815821" sldId="2147483670"/>
          </pc:sldLayoutMkLst>
        </pc:sldLayoutChg>
        <pc:sldLayoutChg chg="new replId">
          <pc:chgData name="Pantaleo  Michele" userId="819778da-a3e2-48a4-b1cb-a8e1e7585951" providerId="ADAL" clId="{1104DEF9-EB83-4165-9C3A-6A9A6BBF74F8}" dt="2025-01-09T01:59:35.428" v="1077" actId="6938"/>
          <pc:sldLayoutMkLst>
            <pc:docMk/>
            <pc:sldMasterMk cId="2549210164" sldId="2147483660"/>
            <pc:sldLayoutMk cId="645778249" sldId="214748367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 name="Google Shape;5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a:extLst>
            <a:ext uri="{FF2B5EF4-FFF2-40B4-BE49-F238E27FC236}">
              <a16:creationId xmlns:a16="http://schemas.microsoft.com/office/drawing/2014/main" id="{EC4AC808-CC2F-D902-5E12-C696379C0DB0}"/>
            </a:ext>
          </a:extLst>
        </p:cNvPr>
        <p:cNvGrpSpPr/>
        <p:nvPr/>
      </p:nvGrpSpPr>
      <p:grpSpPr>
        <a:xfrm>
          <a:off x="0" y="0"/>
          <a:ext cx="0" cy="0"/>
          <a:chOff x="0" y="0"/>
          <a:chExt cx="0" cy="0"/>
        </a:xfrm>
      </p:grpSpPr>
      <p:sp>
        <p:nvSpPr>
          <p:cNvPr id="330" name="Google Shape;330;g31b6f4e2097_0_0:notes">
            <a:extLst>
              <a:ext uri="{FF2B5EF4-FFF2-40B4-BE49-F238E27FC236}">
                <a16:creationId xmlns:a16="http://schemas.microsoft.com/office/drawing/2014/main" id="{0CAD2C05-8146-A7E9-9FC2-76D360927D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1" name="Google Shape;331;g31b6f4e2097_0_0:notes">
            <a:extLst>
              <a:ext uri="{FF2B5EF4-FFF2-40B4-BE49-F238E27FC236}">
                <a16:creationId xmlns:a16="http://schemas.microsoft.com/office/drawing/2014/main" id="{01420263-E3E8-49E4-D62E-050FD66966B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341521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a:extLst>
            <a:ext uri="{FF2B5EF4-FFF2-40B4-BE49-F238E27FC236}">
              <a16:creationId xmlns:a16="http://schemas.microsoft.com/office/drawing/2014/main" id="{87E9615D-0C4C-CE22-C7AF-999C3BC47864}"/>
            </a:ext>
          </a:extLst>
        </p:cNvPr>
        <p:cNvGrpSpPr/>
        <p:nvPr/>
      </p:nvGrpSpPr>
      <p:grpSpPr>
        <a:xfrm>
          <a:off x="0" y="0"/>
          <a:ext cx="0" cy="0"/>
          <a:chOff x="0" y="0"/>
          <a:chExt cx="0" cy="0"/>
        </a:xfrm>
      </p:grpSpPr>
      <p:sp>
        <p:nvSpPr>
          <p:cNvPr id="330" name="Google Shape;330;g31b6f4e2097_0_0:notes">
            <a:extLst>
              <a:ext uri="{FF2B5EF4-FFF2-40B4-BE49-F238E27FC236}">
                <a16:creationId xmlns:a16="http://schemas.microsoft.com/office/drawing/2014/main" id="{EA0B3619-A2AA-8152-6B1A-469CA3EEDD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1" name="Google Shape;331;g31b6f4e2097_0_0:notes">
            <a:extLst>
              <a:ext uri="{FF2B5EF4-FFF2-40B4-BE49-F238E27FC236}">
                <a16:creationId xmlns:a16="http://schemas.microsoft.com/office/drawing/2014/main" id="{3D5C775F-3A44-1F0E-F517-17F31BC81AF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008677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31b50f53823_2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7" name="Google Shape;367;g31b50f53823_2_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1b6f4e2097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8" name="Google Shape;348;g31b6f4e2097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a:t>Sampling: considering k closer examples, we compute the probability distribution (according to distance), then label the example by sampling from this distribution.</a:t>
            </a:r>
          </a:p>
        </p:txBody>
      </p:sp>
    </p:spTree>
    <p:extLst>
      <p:ext uri="{BB962C8B-B14F-4D97-AF65-F5344CB8AC3E}">
        <p14:creationId xmlns:p14="http://schemas.microsoft.com/office/powerpoint/2010/main" val="2519387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31b760ce76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0" name="Google Shape;390;g31b760ce768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latin typeface="Raleway"/>
                <a:ea typeface="Raleway"/>
                <a:cs typeface="Raleway"/>
                <a:sym typeface="Raleway"/>
              </a:rPr>
              <a:t>SBERT and SRoBERTa are both optimized specifically for semantic similarity tasks. </a:t>
            </a:r>
            <a:endParaRPr>
              <a:latin typeface="Raleway"/>
              <a:ea typeface="Raleway"/>
              <a:cs typeface="Raleway"/>
              <a:sym typeface="Raleway"/>
            </a:endParaRPr>
          </a:p>
          <a:p>
            <a:pPr marL="0" lvl="0" indent="0" algn="l" rtl="0">
              <a:lnSpc>
                <a:spcPct val="100000"/>
              </a:lnSpc>
              <a:spcBef>
                <a:spcPts val="0"/>
              </a:spcBef>
              <a:spcAft>
                <a:spcPts val="0"/>
              </a:spcAft>
              <a:buSzPts val="1100"/>
              <a:buNone/>
            </a:pPr>
            <a:r>
              <a:rPr lang="en">
                <a:latin typeface="Raleway"/>
                <a:ea typeface="Raleway"/>
                <a:cs typeface="Raleway"/>
                <a:sym typeface="Raleway"/>
              </a:rPr>
              <a:t>Our goal was to evaluate which model performs better in retrieving relevant ids, also the labels at </a:t>
            </a:r>
            <a:r>
              <a:rPr lang="en" b="1">
                <a:latin typeface="Raleway"/>
                <a:ea typeface="Raleway"/>
                <a:cs typeface="Raleway"/>
                <a:sym typeface="Raleway"/>
              </a:rPr>
              <a:t>different cutoff points.</a:t>
            </a:r>
            <a:endParaRPr>
              <a:latin typeface="Raleway"/>
              <a:ea typeface="Raleway"/>
              <a:cs typeface="Raleway"/>
              <a:sym typeface="Raleway"/>
            </a:endParaRPr>
          </a:p>
          <a:p>
            <a:pPr marL="0" lvl="0" indent="0" algn="l" rtl="0">
              <a:lnSpc>
                <a:spcPct val="100000"/>
              </a:lnSpc>
              <a:spcBef>
                <a:spcPts val="0"/>
              </a:spcBef>
              <a:spcAft>
                <a:spcPts val="0"/>
              </a:spcAft>
              <a:buSzPts val="1100"/>
              <a:buNone/>
            </a:pPr>
            <a:r>
              <a:rPr lang="en">
                <a:latin typeface="Raleway"/>
                <a:ea typeface="Raleway"/>
                <a:cs typeface="Raleway"/>
                <a:sym typeface="Raleway"/>
              </a:rPr>
              <a:t>So now we will see at first for retrieving the relevant doc/ids as a task for both models side-by-side</a:t>
            </a:r>
            <a:endParaRPr>
              <a:latin typeface="Raleway"/>
              <a:ea typeface="Raleway"/>
              <a:cs typeface="Raleway"/>
              <a:sym typeface="Raleway"/>
            </a:endParaRPr>
          </a:p>
          <a:p>
            <a:pPr marL="0" lvl="0" indent="0" algn="l" rtl="0">
              <a:lnSpc>
                <a:spcPct val="100000"/>
              </a:lnSpc>
              <a:spcBef>
                <a:spcPts val="0"/>
              </a:spcBef>
              <a:spcAft>
                <a:spcPts val="0"/>
              </a:spcAft>
              <a:buSzPts val="1100"/>
              <a:buNone/>
            </a:pPr>
            <a:endParaRPr>
              <a:latin typeface="Raleway"/>
              <a:ea typeface="Raleway"/>
              <a:cs typeface="Raleway"/>
              <a:sym typeface="Raleway"/>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31ba8709124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1" name="Google Shape;441;g31ba8709124_0_1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r>
              <a:rPr lang="en"/>
              <a:t>In the Balanced Split, both models demonstrated high Accuracy,</a:t>
            </a:r>
            <a:endParaRPr/>
          </a:p>
          <a:p>
            <a:pPr marL="0" lvl="0" indent="0" algn="l" rtl="0">
              <a:lnSpc>
                <a:spcPct val="100000"/>
              </a:lnSpc>
              <a:spcBef>
                <a:spcPts val="0"/>
              </a:spcBef>
              <a:spcAft>
                <a:spcPts val="0"/>
              </a:spcAft>
              <a:buSzPts val="1100"/>
              <a:buFont typeface="Arial"/>
              <a:buNone/>
            </a:pPr>
            <a:endParaRPr/>
          </a:p>
          <a:p>
            <a:pPr marL="0" lvl="0" indent="0" algn="l" rtl="0">
              <a:lnSpc>
                <a:spcPct val="100000"/>
              </a:lnSpc>
              <a:spcBef>
                <a:spcPts val="0"/>
              </a:spcBef>
              <a:spcAft>
                <a:spcPts val="0"/>
              </a:spcAft>
              <a:buSzPts val="1100"/>
              <a:buFont typeface="Arial"/>
              <a:buNone/>
            </a:pPr>
            <a:r>
              <a:rPr lang="en"/>
              <a:t> yet their Precision, Recall, and F1 Scores were comparatively low, </a:t>
            </a:r>
            <a:endParaRPr/>
          </a:p>
          <a:p>
            <a:pPr marL="0" lvl="0" indent="0" algn="l" rtl="0">
              <a:lnSpc>
                <a:spcPct val="100000"/>
              </a:lnSpc>
              <a:spcBef>
                <a:spcPts val="0"/>
              </a:spcBef>
              <a:spcAft>
                <a:spcPts val="0"/>
              </a:spcAft>
              <a:buSzPts val="1100"/>
              <a:buFont typeface="Arial"/>
              <a:buNone/>
            </a:pPr>
            <a:endParaRPr/>
          </a:p>
          <a:p>
            <a:pPr marL="0" lvl="0" indent="0" algn="l" rtl="0">
              <a:lnSpc>
                <a:spcPct val="100000"/>
              </a:lnSpc>
              <a:spcBef>
                <a:spcPts val="0"/>
              </a:spcBef>
              <a:spcAft>
                <a:spcPts val="0"/>
              </a:spcAft>
              <a:buSzPts val="1100"/>
              <a:buFont typeface="Arial"/>
              <a:buNone/>
            </a:pPr>
            <a:r>
              <a:rPr lang="en"/>
              <a:t>indicating a possible trade-off between correctly identifying all relevant instances and avoiding false positives.</a:t>
            </a:r>
            <a:endParaRPr/>
          </a:p>
          <a:p>
            <a:pPr marL="0" lvl="0" indent="0" algn="l" rtl="0">
              <a:lnSpc>
                <a:spcPct val="100000"/>
              </a:lnSpc>
              <a:spcBef>
                <a:spcPts val="0"/>
              </a:spcBef>
              <a:spcAft>
                <a:spcPts val="0"/>
              </a:spcAft>
              <a:buSzPts val="1100"/>
              <a:buFont typeface="Arial"/>
              <a:buNone/>
            </a:pPr>
            <a:endParaRPr/>
          </a:p>
          <a:p>
            <a:pPr marL="0" lvl="0" indent="0" algn="l" rtl="0">
              <a:lnSpc>
                <a:spcPct val="100000"/>
              </a:lnSpc>
              <a:spcBef>
                <a:spcPts val="0"/>
              </a:spcBef>
              <a:spcAft>
                <a:spcPts val="0"/>
              </a:spcAft>
              <a:buSzPts val="1100"/>
              <a:buFont typeface="Arial"/>
              <a:buNone/>
            </a:pPr>
            <a:r>
              <a:rPr lang="en"/>
              <a:t>For the Balanced Split, the F1 Scores were relatively low, with SBERT slightly outperforming SRoBERTa.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2a46a0c5d4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3" name="Google Shape;453;g2a46a0c5d47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r>
              <a:rPr lang="en"/>
              <a:t>In the Dedicated Split, however, both models showed significant improvement in all metrics, especially in Recall and Precision, which contributed to higher F1 Scores. </a:t>
            </a:r>
            <a:endParaRPr/>
          </a:p>
          <a:p>
            <a:pPr marL="0" lvl="0" indent="0" algn="l" rtl="0">
              <a:lnSpc>
                <a:spcPct val="100000"/>
              </a:lnSpc>
              <a:spcBef>
                <a:spcPts val="0"/>
              </a:spcBef>
              <a:spcAft>
                <a:spcPts val="0"/>
              </a:spcAft>
              <a:buSzPts val="1100"/>
              <a:buFont typeface="Arial"/>
              <a:buNone/>
            </a:pPr>
            <a:endParaRPr/>
          </a:p>
          <a:p>
            <a:pPr marL="0" lvl="0" indent="0" algn="l" rtl="0">
              <a:lnSpc>
                <a:spcPct val="100000"/>
              </a:lnSpc>
              <a:spcBef>
                <a:spcPts val="0"/>
              </a:spcBef>
              <a:spcAft>
                <a:spcPts val="0"/>
              </a:spcAft>
              <a:buSzPts val="1100"/>
              <a:buFont typeface="Arial"/>
              <a:buNone/>
            </a:pPr>
            <a:r>
              <a:rPr lang="en"/>
              <a:t>This suggests that model performance substantially benefits from more targeted data handling."</a:t>
            </a:r>
            <a:endParaRPr/>
          </a:p>
          <a:p>
            <a:pPr marL="0" lvl="0" indent="0" algn="l" rtl="0">
              <a:lnSpc>
                <a:spcPct val="100000"/>
              </a:lnSpc>
              <a:spcBef>
                <a:spcPts val="0"/>
              </a:spcBef>
              <a:spcAft>
                <a:spcPts val="0"/>
              </a:spcAft>
              <a:buSzPts val="1100"/>
              <a:buFont typeface="Arial"/>
              <a:buNone/>
            </a:pPr>
            <a:endParaRPr/>
          </a:p>
          <a:p>
            <a:pPr marL="0" lvl="0" indent="0" algn="l" rtl="0">
              <a:lnSpc>
                <a:spcPct val="100000"/>
              </a:lnSpc>
              <a:spcBef>
                <a:spcPts val="0"/>
              </a:spcBef>
              <a:spcAft>
                <a:spcPts val="0"/>
              </a:spcAft>
              <a:buSzPts val="1100"/>
              <a:buFont typeface="Arial"/>
              <a:buNone/>
            </a:pPr>
            <a:endParaRPr/>
          </a:p>
          <a:p>
            <a:pPr marL="0" lvl="0" indent="0" algn="l" rtl="0">
              <a:lnSpc>
                <a:spcPct val="100000"/>
              </a:lnSpc>
              <a:spcBef>
                <a:spcPts val="0"/>
              </a:spcBef>
              <a:spcAft>
                <a:spcPts val="0"/>
              </a:spcAft>
              <a:buSzPts val="1100"/>
              <a:buFont typeface="Arial"/>
              <a:buNone/>
            </a:pPr>
            <a:r>
              <a:rPr lang="en"/>
              <a:t> SRoBERTa showed marked improvements, particularly in Recall and F1 Score, illustrating its robustness in more finely-tuned setups</a:t>
            </a:r>
            <a:endParaRPr/>
          </a:p>
          <a:p>
            <a:pPr marL="0" lvl="0" indent="0" algn="l" rtl="0">
              <a:lnSpc>
                <a:spcPct val="100000"/>
              </a:lnSpc>
              <a:spcBef>
                <a:spcPts val="0"/>
              </a:spcBef>
              <a:spcAft>
                <a:spcPts val="0"/>
              </a:spcAft>
              <a:buSzPts val="1100"/>
              <a:buFont typeface="Arial"/>
              <a:buNone/>
            </a:pPr>
            <a:endParaRPr/>
          </a:p>
          <a:p>
            <a:pPr marL="0" lvl="0" indent="0" algn="l" rtl="0">
              <a:lnSpc>
                <a:spcPct val="100000"/>
              </a:lnSpc>
              <a:spcBef>
                <a:spcPts val="0"/>
              </a:spcBef>
              <a:spcAft>
                <a:spcPts val="0"/>
              </a:spcAft>
              <a:buSzPts val="1100"/>
              <a:buFont typeface="Arial"/>
              <a:buNone/>
            </a:pPr>
            <a:r>
              <a:rPr lang="en"/>
              <a:t>To conclude here, overall dependencies are on nature of the dataset. These insights are crucial for optimizing our approaches in label classification tasks."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34461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a46a0c5d47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g2a46a0c5d47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100"/>
              <a:buNone/>
            </a:pPr>
            <a:r>
              <a:rPr lang="en" b="1" dirty="0">
                <a:solidFill>
                  <a:schemeClr val="dk1"/>
                </a:solidFill>
                <a:latin typeface="Raleway"/>
                <a:ea typeface="Raleway"/>
                <a:cs typeface="Raleway"/>
                <a:sym typeface="Raleway"/>
              </a:rPr>
              <a:t>our analysis suggests that SRoBERTa offers more robust retrieval capabilities, making it a preferable choice in scenarios where finding the most relevant information quickly is essential. </a:t>
            </a:r>
            <a:endParaRPr b="1" dirty="0">
              <a:solidFill>
                <a:schemeClr val="dk1"/>
              </a:solidFill>
              <a:latin typeface="Raleway"/>
              <a:ea typeface="Raleway"/>
              <a:cs typeface="Raleway"/>
              <a:sym typeface="Raleway"/>
            </a:endParaRPr>
          </a:p>
          <a:p>
            <a:pPr marL="0" lvl="0" indent="0" algn="l" rtl="0">
              <a:spcBef>
                <a:spcPts val="1200"/>
              </a:spcBef>
              <a:spcAft>
                <a:spcPts val="0"/>
              </a:spcAft>
              <a:buClr>
                <a:schemeClr val="dk1"/>
              </a:buClr>
              <a:buSzPts val="1100"/>
              <a:buFont typeface="Arial"/>
              <a:buNone/>
            </a:pPr>
            <a:r>
              <a:rPr lang="en" dirty="0">
                <a:solidFill>
                  <a:schemeClr val="dk1"/>
                </a:solidFill>
                <a:latin typeface="Raleway"/>
                <a:ea typeface="Raleway"/>
                <a:cs typeface="Raleway"/>
                <a:sym typeface="Raleway"/>
              </a:rPr>
              <a:t>A high recall ensures that the retrieval system doesn’t miss out on relevant documents.</a:t>
            </a:r>
            <a:endParaRPr dirty="0">
              <a:solidFill>
                <a:schemeClr val="dk1"/>
              </a:solidFill>
              <a:latin typeface="Raleway"/>
              <a:ea typeface="Raleway"/>
              <a:cs typeface="Raleway"/>
              <a:sym typeface="Raleway"/>
            </a:endParaRPr>
          </a:p>
          <a:p>
            <a:pPr marL="0" lvl="0" indent="0" algn="l" rtl="0">
              <a:spcBef>
                <a:spcPts val="1200"/>
              </a:spcBef>
              <a:spcAft>
                <a:spcPts val="0"/>
              </a:spcAft>
              <a:buClr>
                <a:schemeClr val="dk1"/>
              </a:buClr>
              <a:buSzPts val="1100"/>
              <a:buFont typeface="Arial"/>
              <a:buNone/>
            </a:pPr>
            <a:r>
              <a:rPr lang="en" b="1" dirty="0">
                <a:solidFill>
                  <a:schemeClr val="dk1"/>
                </a:solidFill>
                <a:latin typeface="Raleway"/>
                <a:ea typeface="Raleway"/>
                <a:cs typeface="Raleway"/>
                <a:sym typeface="Raleway"/>
              </a:rPr>
              <a:t>- Understanding Recall Values: A recall of 0.84 means the retrieval system is only fetching 84% of the relevant identities. But at the same time, It’s a clear indication the other 16%  information might be left out by the retrieval process. [go to the next slide]</a:t>
            </a:r>
            <a:endParaRPr b="1" dirty="0">
              <a:solidFill>
                <a:schemeClr val="dk1"/>
              </a:solidFill>
              <a:latin typeface="Raleway"/>
              <a:ea typeface="Raleway"/>
              <a:cs typeface="Raleway"/>
              <a:sym typeface="Raleway"/>
            </a:endParaRPr>
          </a:p>
          <a:p>
            <a:pPr marL="0" lvl="0" indent="0" algn="l" rtl="0">
              <a:lnSpc>
                <a:spcPct val="100000"/>
              </a:lnSpc>
              <a:spcBef>
                <a:spcPts val="1200"/>
              </a:spcBef>
              <a:spcAft>
                <a:spcPts val="0"/>
              </a:spcAft>
              <a:buSzPts val="1100"/>
              <a:buNone/>
            </a:pPr>
            <a:endParaRPr b="1" dirty="0">
              <a:solidFill>
                <a:schemeClr val="dk1"/>
              </a:solidFill>
              <a:latin typeface="Raleway"/>
              <a:ea typeface="Raleway"/>
              <a:cs typeface="Raleway"/>
              <a:sym typeface="Raleway"/>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a:extLst>
            <a:ext uri="{FF2B5EF4-FFF2-40B4-BE49-F238E27FC236}">
              <a16:creationId xmlns:a16="http://schemas.microsoft.com/office/drawing/2014/main" id="{5D87BC27-DAF3-BFF4-286B-DBBE06C5863A}"/>
            </a:ext>
          </a:extLst>
        </p:cNvPr>
        <p:cNvGrpSpPr/>
        <p:nvPr/>
      </p:nvGrpSpPr>
      <p:grpSpPr>
        <a:xfrm>
          <a:off x="0" y="0"/>
          <a:ext cx="0" cy="0"/>
          <a:chOff x="0" y="0"/>
          <a:chExt cx="0" cy="0"/>
        </a:xfrm>
      </p:grpSpPr>
      <p:sp>
        <p:nvSpPr>
          <p:cNvPr id="87" name="Google Shape;87;p2:notes">
            <a:extLst>
              <a:ext uri="{FF2B5EF4-FFF2-40B4-BE49-F238E27FC236}">
                <a16:creationId xmlns:a16="http://schemas.microsoft.com/office/drawing/2014/main" id="{E4822EAA-7BD0-6D50-0F25-65225E4D30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2:notes">
            <a:extLst>
              <a:ext uri="{FF2B5EF4-FFF2-40B4-BE49-F238E27FC236}">
                <a16:creationId xmlns:a16="http://schemas.microsoft.com/office/drawing/2014/main" id="{44ADE246-FE88-D8FD-1160-DC4EA4AD201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dirty="0"/>
          </a:p>
        </p:txBody>
      </p:sp>
    </p:spTree>
    <p:extLst>
      <p:ext uri="{BB962C8B-B14F-4D97-AF65-F5344CB8AC3E}">
        <p14:creationId xmlns:p14="http://schemas.microsoft.com/office/powerpoint/2010/main" val="41362667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2a46a0c5d4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2a46a0c5d4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False Negatives (FN)</a:t>
            </a:r>
            <a:r>
              <a:rPr lang="en">
                <a:solidFill>
                  <a:schemeClr val="dk1"/>
                </a:solidFill>
              </a:rPr>
              <a:t>: SRoBERTa had fewer missed relevant items (2796) compared to SBERT’s 4613, showing it has better coverage in retrieving relevant documents.</a:t>
            </a:r>
            <a:endParaRPr>
              <a:latin typeface="Raleway"/>
              <a:ea typeface="Raleway"/>
              <a:cs typeface="Raleway"/>
              <a:sym typeface="Raleway"/>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31b760ce76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5" name="Google Shape;425;g31b760ce76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We have conducted tests across two distinct splits: a Balanced Split which we named M1 and the Dedicated Split, calling it M2.</a:t>
            </a:r>
            <a:endParaRPr dirty="0"/>
          </a:p>
          <a:p>
            <a:pPr marL="0" lvl="0" indent="0" algn="l" rtl="0">
              <a:lnSpc>
                <a:spcPct val="100000"/>
              </a:lnSpc>
              <a:spcBef>
                <a:spcPts val="0"/>
              </a:spcBef>
              <a:spcAft>
                <a:spcPts val="0"/>
              </a:spcAft>
              <a:buSzPts val="1100"/>
              <a:buNone/>
            </a:pPr>
            <a:r>
              <a:rPr lang="en" dirty="0"/>
              <a:t> Each model's performance was evaluated based on four key metrics: Accuracy, Recall, Precision, and the F1 Score</a:t>
            </a:r>
            <a:endParaRPr dirty="0"/>
          </a:p>
          <a:p>
            <a:pPr marL="0" lvl="0" indent="0" algn="l" rtl="0">
              <a:lnSpc>
                <a:spcPct val="100000"/>
              </a:lnSpc>
              <a:spcBef>
                <a:spcPts val="0"/>
              </a:spcBef>
              <a:spcAft>
                <a:spcPts val="0"/>
              </a:spcAft>
              <a:buSzPts val="1100"/>
              <a:buNone/>
            </a:pPr>
            <a:r>
              <a:rPr lang="en" dirty="0"/>
              <a:t>Shifting towards graphical method from this tabular. [nextslide]</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31b760ce76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5" name="Google Shape;465;g31b760ce768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The confusion matrix for SBERT shows a total of 5856 true negatives and 10 true positives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For SRoBERTa, we observed similar true negatives at 5866 but fewer false positives and false negatives, and slightly fewer true positives. This points to SRoBERTa's slightly better specificity but similar struggles with sensitivity."</a:t>
            </a:r>
            <a:br>
              <a:rPr lang="en"/>
            </a:br>
            <a:br>
              <a:rPr lang="en"/>
            </a:b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a467f9667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5" name="Google Shape;475;g2a467f96673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In this scenario, SBERT significantly improves, showing 11753 true negatives and 77 true positives. </a:t>
            </a:r>
            <a:endParaRPr/>
          </a:p>
          <a:p>
            <a:pPr marL="0" lvl="0" indent="0" algn="l" rtl="0">
              <a:lnSpc>
                <a:spcPct val="100000"/>
              </a:lnSpc>
              <a:spcBef>
                <a:spcPts val="0"/>
              </a:spcBef>
              <a:spcAft>
                <a:spcPts val="0"/>
              </a:spcAft>
              <a:buSzPts val="1100"/>
              <a:buNone/>
            </a:pPr>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SRoBERTa also shows improvement, with 11760 true negatives and 87 true positives, and even fewer false positives and false negatives than SBERT, highlighting its robustness and accuracy in more controlled conditions."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Conclusion:</a:t>
            </a:r>
            <a:r>
              <a:rPr lang="en">
                <a:solidFill>
                  <a:schemeClr val="dk1"/>
                </a:solidFill>
              </a:rPr>
              <a:t> "In conclusion, both models perform admirably, with SRoBERTa generally outperforming SBERT in most metrics, particularly in the Dedicated Split. These findings will help guide our decision-making process for model deployment in specific applications."</a:t>
            </a:r>
            <a:endParaRPr>
              <a:solidFill>
                <a:schemeClr val="dk1"/>
              </a:solidFill>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31ba8709124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5" name="Google Shape;485;g31ba8709124_0_1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2" name="Google Shape;50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Bengalese: dhonnobaad</a:t>
            </a:r>
            <a:endParaRPr dirty="0"/>
          </a:p>
          <a:p>
            <a:pPr marL="0" lvl="0" indent="0" algn="l" rtl="0">
              <a:lnSpc>
                <a:spcPct val="100000"/>
              </a:lnSpc>
              <a:spcBef>
                <a:spcPts val="0"/>
              </a:spcBef>
              <a:spcAft>
                <a:spcPts val="0"/>
              </a:spcAft>
              <a:buSzPts val="1100"/>
              <a:buNone/>
            </a:pPr>
            <a:r>
              <a:rPr lang="en"/>
              <a:t>Urdu: shukrya</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5C59B444-AB20-D5DE-C7E1-BC467FECD764}"/>
            </a:ext>
          </a:extLst>
        </p:cNvPr>
        <p:cNvGrpSpPr/>
        <p:nvPr/>
      </p:nvGrpSpPr>
      <p:grpSpPr>
        <a:xfrm>
          <a:off x="0" y="0"/>
          <a:ext cx="0" cy="0"/>
          <a:chOff x="0" y="0"/>
          <a:chExt cx="0" cy="0"/>
        </a:xfrm>
      </p:grpSpPr>
      <p:sp>
        <p:nvSpPr>
          <p:cNvPr id="389" name="Google Shape;389;g31b760ce768_0_16:notes">
            <a:extLst>
              <a:ext uri="{FF2B5EF4-FFF2-40B4-BE49-F238E27FC236}">
                <a16:creationId xmlns:a16="http://schemas.microsoft.com/office/drawing/2014/main" id="{E8D5AD34-64AF-7E4A-3CC6-0E88AD6EE9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0" name="Google Shape;390;g31b760ce768_0_16:notes">
            <a:extLst>
              <a:ext uri="{FF2B5EF4-FFF2-40B4-BE49-F238E27FC236}">
                <a16:creationId xmlns:a16="http://schemas.microsoft.com/office/drawing/2014/main" id="{D8EDB0C5-877D-EAED-B0AF-7E63E4BBB3C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latin typeface="Raleway"/>
                <a:ea typeface="Raleway"/>
                <a:cs typeface="Raleway"/>
                <a:sym typeface="Raleway"/>
              </a:rPr>
              <a:t>SBERT and SRoBERTa are both optimized specifically for semantic similarity tasks. </a:t>
            </a:r>
            <a:endParaRPr>
              <a:latin typeface="Raleway"/>
              <a:ea typeface="Raleway"/>
              <a:cs typeface="Raleway"/>
              <a:sym typeface="Raleway"/>
            </a:endParaRPr>
          </a:p>
          <a:p>
            <a:pPr marL="0" lvl="0" indent="0" algn="l" rtl="0">
              <a:lnSpc>
                <a:spcPct val="100000"/>
              </a:lnSpc>
              <a:spcBef>
                <a:spcPts val="0"/>
              </a:spcBef>
              <a:spcAft>
                <a:spcPts val="0"/>
              </a:spcAft>
              <a:buSzPts val="1100"/>
              <a:buNone/>
            </a:pPr>
            <a:r>
              <a:rPr lang="en">
                <a:latin typeface="Raleway"/>
                <a:ea typeface="Raleway"/>
                <a:cs typeface="Raleway"/>
                <a:sym typeface="Raleway"/>
              </a:rPr>
              <a:t>Our goal was to evaluate which model performs better in retrieving relevant ids, also the labels at </a:t>
            </a:r>
            <a:r>
              <a:rPr lang="en" b="1">
                <a:latin typeface="Raleway"/>
                <a:ea typeface="Raleway"/>
                <a:cs typeface="Raleway"/>
                <a:sym typeface="Raleway"/>
              </a:rPr>
              <a:t>different cutoff points.</a:t>
            </a:r>
            <a:endParaRPr>
              <a:latin typeface="Raleway"/>
              <a:ea typeface="Raleway"/>
              <a:cs typeface="Raleway"/>
              <a:sym typeface="Raleway"/>
            </a:endParaRPr>
          </a:p>
          <a:p>
            <a:pPr marL="0" lvl="0" indent="0" algn="l" rtl="0">
              <a:lnSpc>
                <a:spcPct val="100000"/>
              </a:lnSpc>
              <a:spcBef>
                <a:spcPts val="0"/>
              </a:spcBef>
              <a:spcAft>
                <a:spcPts val="0"/>
              </a:spcAft>
              <a:buSzPts val="1100"/>
              <a:buNone/>
            </a:pPr>
            <a:r>
              <a:rPr lang="en">
                <a:latin typeface="Raleway"/>
                <a:ea typeface="Raleway"/>
                <a:cs typeface="Raleway"/>
                <a:sym typeface="Raleway"/>
              </a:rPr>
              <a:t>So now we will see at first for retrieving the relevant doc/ids as a task for both models side-by-side</a:t>
            </a:r>
            <a:endParaRPr>
              <a:latin typeface="Raleway"/>
              <a:ea typeface="Raleway"/>
              <a:cs typeface="Raleway"/>
              <a:sym typeface="Raleway"/>
            </a:endParaRPr>
          </a:p>
          <a:p>
            <a:pPr marL="0" lvl="0" indent="0" algn="l" rtl="0">
              <a:lnSpc>
                <a:spcPct val="100000"/>
              </a:lnSpc>
              <a:spcBef>
                <a:spcPts val="0"/>
              </a:spcBef>
              <a:spcAft>
                <a:spcPts val="0"/>
              </a:spcAft>
              <a:buSzPts val="1100"/>
              <a:buNone/>
            </a:pPr>
            <a:endParaRPr>
              <a:latin typeface="Raleway"/>
              <a:ea typeface="Raleway"/>
              <a:cs typeface="Raleway"/>
              <a:sym typeface="Raleway"/>
            </a:endParaRPr>
          </a:p>
        </p:txBody>
      </p:sp>
    </p:spTree>
    <p:extLst>
      <p:ext uri="{BB962C8B-B14F-4D97-AF65-F5344CB8AC3E}">
        <p14:creationId xmlns:p14="http://schemas.microsoft.com/office/powerpoint/2010/main" val="2957268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7019001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6" name="Google Shape;526;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100"/>
              <a:buFont typeface="Arial"/>
              <a:buChar char="-"/>
            </a:pPr>
            <a:r>
              <a:rPr lang="en"/>
              <a:t>Gasfitter is called and asked for stopping gas outflowing. It has many options, he can decide to weld broken pieces, substitute the pipe or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How would we make it reality?</a:t>
            </a:r>
            <a:endParaRPr dirty="0"/>
          </a:p>
          <a:p>
            <a:pPr marL="228600" lvl="0" indent="-228600" algn="l" rtl="0">
              <a:lnSpc>
                <a:spcPct val="100000"/>
              </a:lnSpc>
              <a:spcBef>
                <a:spcPts val="0"/>
              </a:spcBef>
              <a:spcAft>
                <a:spcPts val="0"/>
              </a:spcAft>
              <a:buSzPts val="1100"/>
              <a:buAutoNum type="arabicPeriod"/>
            </a:pPr>
            <a:r>
              <a:rPr lang="en"/>
              <a:t>Create a chatbot that</a:t>
            </a:r>
            <a:endParaRPr dirty="0"/>
          </a:p>
          <a:p>
            <a:pPr marL="685800" lvl="1" indent="-228600" algn="l" rtl="0">
              <a:lnSpc>
                <a:spcPct val="100000"/>
              </a:lnSpc>
              <a:spcBef>
                <a:spcPts val="0"/>
              </a:spcBef>
              <a:spcAft>
                <a:spcPts val="0"/>
              </a:spcAft>
              <a:buSzPts val="1100"/>
              <a:buAutoNum type="arabicPeriod"/>
            </a:pPr>
            <a:r>
              <a:rPr lang="en"/>
              <a:t>Exploits company experience</a:t>
            </a:r>
            <a:endParaRPr dirty="0"/>
          </a:p>
          <a:p>
            <a:pPr marL="685800" lvl="1" indent="-228600" algn="l" rtl="0">
              <a:lnSpc>
                <a:spcPct val="100000"/>
              </a:lnSpc>
              <a:spcBef>
                <a:spcPts val="0"/>
              </a:spcBef>
              <a:spcAft>
                <a:spcPts val="0"/>
              </a:spcAft>
              <a:buSzPts val="1100"/>
              <a:buAutoNum type="arabicPeriod"/>
            </a:pPr>
            <a:r>
              <a:rPr lang="en"/>
              <a:t>To decide whether to apply a patch or not</a:t>
            </a:r>
            <a:endParaRPr dirty="0"/>
          </a:p>
          <a:p>
            <a:pPr marL="685800" lvl="1" indent="-228600" algn="l" rtl="0">
              <a:lnSpc>
                <a:spcPct val="100000"/>
              </a:lnSpc>
              <a:spcBef>
                <a:spcPts val="0"/>
              </a:spcBef>
              <a:spcAft>
                <a:spcPts val="0"/>
              </a:spcAft>
              <a:buSzPts val="1100"/>
              <a:buAutoNum type="arabicPeriod"/>
            </a:pPr>
            <a:r>
              <a:rPr lang="en"/>
              <a:t>Providing an explanation of such decision</a:t>
            </a:r>
            <a:endParaRPr dirty="0"/>
          </a:p>
          <a:p>
            <a:pPr marL="228600" lvl="0" indent="-228600" algn="l" rtl="0">
              <a:lnSpc>
                <a:spcPct val="100000"/>
              </a:lnSpc>
              <a:spcBef>
                <a:spcPts val="0"/>
              </a:spcBef>
              <a:spcAft>
                <a:spcPts val="0"/>
              </a:spcAft>
              <a:buSzPts val="1100"/>
              <a:buAutoNum type="arabicPeriod"/>
            </a:pPr>
            <a:r>
              <a:rPr lang="en"/>
              <a:t>Workers will query this chatbot with pipe fault info, getting an answer in few seconds.</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 name="Google Shape;172;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BRINGING the Innov through AI- SDG 9 (Industry, Innovation, and Infrastructure):	</a:t>
            </a:r>
            <a:endParaRPr dirty="0"/>
          </a:p>
          <a:p>
            <a:pPr marL="171450" lvl="0" indent="-171450" algn="l" rtl="0">
              <a:lnSpc>
                <a:spcPct val="100000"/>
              </a:lnSpc>
              <a:spcBef>
                <a:spcPts val="0"/>
              </a:spcBef>
              <a:spcAft>
                <a:spcPts val="0"/>
              </a:spcAft>
              <a:buSzPts val="1100"/>
              <a:buFont typeface="Arial"/>
              <a:buChar char="-"/>
            </a:pPr>
            <a:r>
              <a:rPr lang="en"/>
              <a:t>Decision making tool to FOSTER smarter data driven solution	</a:t>
            </a:r>
            <a:endParaRPr dirty="0"/>
          </a:p>
          <a:p>
            <a:pPr marL="171450" lvl="0" indent="-171450" algn="l" rtl="0">
              <a:lnSpc>
                <a:spcPct val="100000"/>
              </a:lnSpc>
              <a:spcBef>
                <a:spcPts val="0"/>
              </a:spcBef>
              <a:spcAft>
                <a:spcPts val="0"/>
              </a:spcAft>
              <a:buSzPts val="1100"/>
              <a:buFont typeface="Arial"/>
              <a:buChar char="-"/>
            </a:pPr>
            <a:r>
              <a:rPr lang="en"/>
              <a:t>SUSTAINABILITY of infrastrusture on the gas industry.</a:t>
            </a:r>
            <a:endParaRPr dirty="0"/>
          </a:p>
          <a:p>
            <a:pPr marL="0" lvl="0" indent="0" algn="l" rtl="0">
              <a:lnSpc>
                <a:spcPct val="100000"/>
              </a:lnSpc>
              <a:spcBef>
                <a:spcPts val="0"/>
              </a:spcBef>
              <a:spcAft>
                <a:spcPts val="0"/>
              </a:spcAft>
              <a:buSzPts val="1100"/>
              <a:buFont typeface="Arial"/>
              <a:buNone/>
            </a:pPr>
            <a:br>
              <a:rPr lang="en"/>
            </a:br>
            <a:r>
              <a:rPr lang="en"/>
              <a:t>REDUCING Env impact(Responsible Consumption and Production)</a:t>
            </a:r>
            <a:endParaRPr dirty="0"/>
          </a:p>
          <a:p>
            <a:pPr marL="171450" lvl="0" indent="-171450" algn="l" rtl="0">
              <a:lnSpc>
                <a:spcPct val="100000"/>
              </a:lnSpc>
              <a:spcBef>
                <a:spcPts val="0"/>
              </a:spcBef>
              <a:spcAft>
                <a:spcPts val="0"/>
              </a:spcAft>
              <a:buSzPts val="1100"/>
              <a:buFont typeface="Arial"/>
              <a:buChar char="-"/>
            </a:pPr>
            <a:r>
              <a:rPr lang="en"/>
              <a:t>instd of going through an OVERALL replacement the proj	</a:t>
            </a:r>
            <a:endParaRPr dirty="0"/>
          </a:p>
          <a:p>
            <a:pPr marL="171450" lvl="0" indent="-171450" algn="l" rtl="0">
              <a:lnSpc>
                <a:spcPct val="100000"/>
              </a:lnSpc>
              <a:spcBef>
                <a:spcPts val="0"/>
              </a:spcBef>
              <a:spcAft>
                <a:spcPts val="0"/>
              </a:spcAft>
              <a:buSzPts val="1100"/>
              <a:buFont typeface="Arial"/>
              <a:buChar char="-"/>
            </a:pPr>
            <a:r>
              <a:rPr lang="en"/>
              <a:t>-  is PROMOTING RESOURCE EFFICIENCY 	- REPAIR instd of REPLACeMENT	</a:t>
            </a:r>
            <a:endParaRPr dirty="0"/>
          </a:p>
          <a:p>
            <a:pPr marL="171450" lvl="0" indent="-171450" algn="l" rtl="0">
              <a:lnSpc>
                <a:spcPct val="100000"/>
              </a:lnSpc>
              <a:spcBef>
                <a:spcPts val="0"/>
              </a:spcBef>
              <a:spcAft>
                <a:spcPts val="0"/>
              </a:spcAft>
              <a:buSzPts val="1100"/>
              <a:buFont typeface="Arial"/>
              <a:buChar char="-"/>
            </a:pPr>
            <a:r>
              <a:rPr lang="en"/>
              <a:t>- MINIMIZING the waste of material.	</a:t>
            </a:r>
            <a:endParaRPr dirty="0"/>
          </a:p>
          <a:p>
            <a:pPr marL="171450" lvl="0" indent="-171450" algn="l" rtl="0">
              <a:lnSpc>
                <a:spcPct val="100000"/>
              </a:lnSpc>
              <a:spcBef>
                <a:spcPts val="0"/>
              </a:spcBef>
              <a:spcAft>
                <a:spcPts val="0"/>
              </a:spcAft>
              <a:buSzPts val="1100"/>
              <a:buFont typeface="Arial"/>
              <a:buChar char="-"/>
            </a:pPr>
            <a:r>
              <a:rPr lang="en"/>
              <a:t>- Lessening the chances of gas leaks which is helping in BETTER URBAN ENVIRONMENT.	</a:t>
            </a:r>
            <a:br>
              <a:rPr lang="en"/>
            </a:br>
            <a:br>
              <a:rPr lang="en"/>
            </a:br>
            <a:r>
              <a:rPr lang="en"/>
              <a:t>IMPROVING safety SDG 11 (Sustainable Cities and Communities)- 	</a:t>
            </a:r>
            <a:endParaRPr dirty="0"/>
          </a:p>
          <a:p>
            <a:pPr marL="171450" lvl="0" indent="-171450" algn="l" rtl="0">
              <a:lnSpc>
                <a:spcPct val="100000"/>
              </a:lnSpc>
              <a:spcBef>
                <a:spcPts val="0"/>
              </a:spcBef>
              <a:spcAft>
                <a:spcPts val="0"/>
              </a:spcAft>
              <a:buSzPts val="1100"/>
              <a:buFont typeface="Arial"/>
              <a:buChar char="-"/>
            </a:pPr>
            <a:r>
              <a:rPr lang="en"/>
              <a:t>- Ensures safety for the workers,	</a:t>
            </a:r>
            <a:endParaRPr dirty="0"/>
          </a:p>
          <a:p>
            <a:pPr marL="171450" lvl="0" indent="-171450" algn="l" rtl="0">
              <a:lnSpc>
                <a:spcPct val="100000"/>
              </a:lnSpc>
              <a:spcBef>
                <a:spcPts val="0"/>
              </a:spcBef>
              <a:spcAft>
                <a:spcPts val="0"/>
              </a:spcAft>
              <a:buSzPts val="1100"/>
              <a:buFont typeface="Arial"/>
              <a:buChar char="-"/>
            </a:pPr>
            <a:r>
              <a:rPr lang="en"/>
              <a:t>- For the communities by addressing gas leaks for effectively</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1ba870912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7" name="Google Shape;237;g31ba8709124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UP:	</a:t>
            </a:r>
            <a:endParaRPr/>
          </a:p>
          <a:p>
            <a:pPr marL="171450" lvl="0" indent="-171450" algn="l" rtl="0">
              <a:lnSpc>
                <a:spcPct val="100000"/>
              </a:lnSpc>
              <a:spcBef>
                <a:spcPts val="0"/>
              </a:spcBef>
              <a:spcAft>
                <a:spcPts val="0"/>
              </a:spcAft>
              <a:buSzPts val="1100"/>
              <a:buFont typeface="Arial"/>
              <a:buChar char="-"/>
            </a:pPr>
            <a:r>
              <a:rPr lang="en"/>
              <a:t>Profiles of users 	</a:t>
            </a:r>
            <a:endParaRPr/>
          </a:p>
          <a:p>
            <a:pPr marL="171450" lvl="0" indent="-171450" algn="l" rtl="0">
              <a:lnSpc>
                <a:spcPct val="100000"/>
              </a:lnSpc>
              <a:spcBef>
                <a:spcPts val="0"/>
              </a:spcBef>
              <a:spcAft>
                <a:spcPts val="0"/>
              </a:spcAft>
              <a:buSzPts val="1100"/>
              <a:buFont typeface="Arial"/>
              <a:buChar char="-"/>
            </a:pPr>
            <a:r>
              <a:rPr lang="en"/>
              <a:t>- That help team understand- who will use the proj,	</a:t>
            </a:r>
            <a:endParaRPr/>
          </a:p>
          <a:p>
            <a:pPr marL="171450" lvl="0" indent="-171450" algn="l" rtl="0">
              <a:lnSpc>
                <a:spcPct val="100000"/>
              </a:lnSpc>
              <a:spcBef>
                <a:spcPts val="0"/>
              </a:spcBef>
              <a:spcAft>
                <a:spcPts val="0"/>
              </a:spcAft>
              <a:buSzPts val="1100"/>
              <a:buFont typeface="Arial"/>
              <a:buChar char="-"/>
            </a:pPr>
            <a:r>
              <a:rPr lang="en"/>
              <a:t>                                                what they need	-                                                  </a:t>
            </a:r>
            <a:endParaRPr/>
          </a:p>
          <a:p>
            <a:pPr marL="171450" lvl="0" indent="-171450" algn="l" rtl="0">
              <a:lnSpc>
                <a:spcPct val="100000"/>
              </a:lnSpc>
              <a:spcBef>
                <a:spcPts val="0"/>
              </a:spcBef>
              <a:spcAft>
                <a:spcPts val="0"/>
              </a:spcAft>
              <a:buSzPts val="1100"/>
              <a:buFont typeface="Arial"/>
              <a:buChar char="-"/>
            </a:pPr>
            <a:r>
              <a:rPr lang="en"/>
              <a:t>                                               how they will use it.	</a:t>
            </a:r>
            <a:endParaRPr/>
          </a:p>
          <a:p>
            <a:pPr marL="171450" lvl="0" indent="-171450" algn="l" rtl="0">
              <a:lnSpc>
                <a:spcPct val="100000"/>
              </a:lnSpc>
              <a:spcBef>
                <a:spcPts val="0"/>
              </a:spcBef>
              <a:spcAft>
                <a:spcPts val="0"/>
              </a:spcAft>
              <a:buSzPts val="1100"/>
              <a:buFont typeface="Arial"/>
              <a:buChar char="-"/>
            </a:pPr>
            <a:r>
              <a:rPr lang="en"/>
              <a:t>- Design a sol that fits real user's need.		</a:t>
            </a:r>
            <a:endParaRPr/>
          </a:p>
          <a:p>
            <a:pPr marL="171450" lvl="0" indent="-171450" algn="l" rtl="0">
              <a:lnSpc>
                <a:spcPct val="100000"/>
              </a:lnSpc>
              <a:spcBef>
                <a:spcPts val="0"/>
              </a:spcBef>
              <a:spcAft>
                <a:spcPts val="0"/>
              </a:spcAft>
              <a:buSzPts val="1100"/>
              <a:buFont typeface="Arial"/>
              <a:buChar char="-"/>
            </a:pPr>
            <a:r>
              <a:rPr lang="en"/>
              <a:t>- Keeping this in mind we have fitted in the Researchers (the ppl from polito and links who will evaluate the classification and retrieval algorithms), </a:t>
            </a:r>
            <a:endParaRPr/>
          </a:p>
          <a:p>
            <a:pPr marL="0" lvl="0" indent="0" algn="l" rtl="0">
              <a:lnSpc>
                <a:spcPct val="100000"/>
              </a:lnSpc>
              <a:spcBef>
                <a:spcPts val="0"/>
              </a:spcBef>
              <a:spcAft>
                <a:spcPts val="0"/>
              </a:spcAft>
              <a:buSzPts val="1100"/>
              <a:buFont typeface="Arial"/>
              <a:buNone/>
            </a:pPr>
            <a:r>
              <a:rPr lang="en"/>
              <a:t>gasfitters (primary users) and</a:t>
            </a:r>
            <a:endParaRPr/>
          </a:p>
          <a:p>
            <a:pPr marL="0" lvl="0" indent="0" algn="l" rtl="0">
              <a:lnSpc>
                <a:spcPct val="100000"/>
              </a:lnSpc>
              <a:spcBef>
                <a:spcPts val="0"/>
              </a:spcBef>
              <a:spcAft>
                <a:spcPts val="0"/>
              </a:spcAft>
              <a:buSzPts val="1100"/>
              <a:buFont typeface="Arial"/>
              <a:buNone/>
            </a:pPr>
            <a:r>
              <a:rPr lang="en"/>
              <a:t> CoRE( enhances official eff)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a:extLst>
            <a:ext uri="{FF2B5EF4-FFF2-40B4-BE49-F238E27FC236}">
              <a16:creationId xmlns:a16="http://schemas.microsoft.com/office/drawing/2014/main" id="{2FCC9590-1E0A-FAF7-15E9-BD33089C3E00}"/>
            </a:ext>
          </a:extLst>
        </p:cNvPr>
        <p:cNvGrpSpPr/>
        <p:nvPr/>
      </p:nvGrpSpPr>
      <p:grpSpPr>
        <a:xfrm>
          <a:off x="0" y="0"/>
          <a:ext cx="0" cy="0"/>
          <a:chOff x="0" y="0"/>
          <a:chExt cx="0" cy="0"/>
        </a:xfrm>
      </p:grpSpPr>
      <p:sp>
        <p:nvSpPr>
          <p:cNvPr id="236" name="Google Shape;236;g31ba8709124_0_29:notes">
            <a:extLst>
              <a:ext uri="{FF2B5EF4-FFF2-40B4-BE49-F238E27FC236}">
                <a16:creationId xmlns:a16="http://schemas.microsoft.com/office/drawing/2014/main" id="{F9860E4D-B643-01C5-483F-7AA00CCA78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7" name="Google Shape;237;g31ba8709124_0_29:notes">
            <a:extLst>
              <a:ext uri="{FF2B5EF4-FFF2-40B4-BE49-F238E27FC236}">
                <a16:creationId xmlns:a16="http://schemas.microsoft.com/office/drawing/2014/main" id="{1688EFCF-13FA-4047-4A88-7577DA7767B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UP:	</a:t>
            </a:r>
            <a:endParaRPr/>
          </a:p>
          <a:p>
            <a:pPr marL="171450" lvl="0" indent="-171450" algn="l" rtl="0">
              <a:lnSpc>
                <a:spcPct val="100000"/>
              </a:lnSpc>
              <a:spcBef>
                <a:spcPts val="0"/>
              </a:spcBef>
              <a:spcAft>
                <a:spcPts val="0"/>
              </a:spcAft>
              <a:buSzPts val="1100"/>
              <a:buFont typeface="Arial"/>
              <a:buChar char="-"/>
            </a:pPr>
            <a:r>
              <a:rPr lang="en"/>
              <a:t>Profiles of users 	</a:t>
            </a:r>
            <a:endParaRPr/>
          </a:p>
          <a:p>
            <a:pPr marL="171450" lvl="0" indent="-171450" algn="l" rtl="0">
              <a:lnSpc>
                <a:spcPct val="100000"/>
              </a:lnSpc>
              <a:spcBef>
                <a:spcPts val="0"/>
              </a:spcBef>
              <a:spcAft>
                <a:spcPts val="0"/>
              </a:spcAft>
              <a:buSzPts val="1100"/>
              <a:buFont typeface="Arial"/>
              <a:buChar char="-"/>
            </a:pPr>
            <a:r>
              <a:rPr lang="en"/>
              <a:t>- That help team understand- who will use the proj,	</a:t>
            </a:r>
            <a:endParaRPr/>
          </a:p>
          <a:p>
            <a:pPr marL="171450" lvl="0" indent="-171450" algn="l" rtl="0">
              <a:lnSpc>
                <a:spcPct val="100000"/>
              </a:lnSpc>
              <a:spcBef>
                <a:spcPts val="0"/>
              </a:spcBef>
              <a:spcAft>
                <a:spcPts val="0"/>
              </a:spcAft>
              <a:buSzPts val="1100"/>
              <a:buFont typeface="Arial"/>
              <a:buChar char="-"/>
            </a:pPr>
            <a:r>
              <a:rPr lang="en"/>
              <a:t>                                                what they need	-                                                  </a:t>
            </a:r>
            <a:endParaRPr/>
          </a:p>
          <a:p>
            <a:pPr marL="171450" lvl="0" indent="-171450" algn="l" rtl="0">
              <a:lnSpc>
                <a:spcPct val="100000"/>
              </a:lnSpc>
              <a:spcBef>
                <a:spcPts val="0"/>
              </a:spcBef>
              <a:spcAft>
                <a:spcPts val="0"/>
              </a:spcAft>
              <a:buSzPts val="1100"/>
              <a:buFont typeface="Arial"/>
              <a:buChar char="-"/>
            </a:pPr>
            <a:r>
              <a:rPr lang="en"/>
              <a:t>                                               how they will use it.	</a:t>
            </a:r>
            <a:endParaRPr/>
          </a:p>
          <a:p>
            <a:pPr marL="171450" lvl="0" indent="-171450" algn="l" rtl="0">
              <a:lnSpc>
                <a:spcPct val="100000"/>
              </a:lnSpc>
              <a:spcBef>
                <a:spcPts val="0"/>
              </a:spcBef>
              <a:spcAft>
                <a:spcPts val="0"/>
              </a:spcAft>
              <a:buSzPts val="1100"/>
              <a:buFont typeface="Arial"/>
              <a:buChar char="-"/>
            </a:pPr>
            <a:r>
              <a:rPr lang="en"/>
              <a:t>- Design a sol that fits real user's need.		</a:t>
            </a:r>
            <a:endParaRPr/>
          </a:p>
          <a:p>
            <a:pPr marL="171450" lvl="0" indent="-171450" algn="l" rtl="0">
              <a:lnSpc>
                <a:spcPct val="100000"/>
              </a:lnSpc>
              <a:spcBef>
                <a:spcPts val="0"/>
              </a:spcBef>
              <a:spcAft>
                <a:spcPts val="0"/>
              </a:spcAft>
              <a:buSzPts val="1100"/>
              <a:buFont typeface="Arial"/>
              <a:buChar char="-"/>
            </a:pPr>
            <a:r>
              <a:rPr lang="en"/>
              <a:t>- Keeping this in mind we have fitted in the Researchers (the ppl from polito and links who will evaluate the classification and retrieval algorithms), </a:t>
            </a:r>
            <a:endParaRPr/>
          </a:p>
          <a:p>
            <a:pPr marL="0" lvl="0" indent="0" algn="l" rtl="0">
              <a:lnSpc>
                <a:spcPct val="100000"/>
              </a:lnSpc>
              <a:spcBef>
                <a:spcPts val="0"/>
              </a:spcBef>
              <a:spcAft>
                <a:spcPts val="0"/>
              </a:spcAft>
              <a:buSzPts val="1100"/>
              <a:buFont typeface="Arial"/>
              <a:buNone/>
            </a:pPr>
            <a:r>
              <a:rPr lang="en"/>
              <a:t>gasfitters (primary users) and</a:t>
            </a:r>
            <a:endParaRPr/>
          </a:p>
          <a:p>
            <a:pPr marL="0" lvl="0" indent="0" algn="l" rtl="0">
              <a:lnSpc>
                <a:spcPct val="100000"/>
              </a:lnSpc>
              <a:spcBef>
                <a:spcPts val="0"/>
              </a:spcBef>
              <a:spcAft>
                <a:spcPts val="0"/>
              </a:spcAft>
              <a:buSzPts val="1100"/>
              <a:buFont typeface="Arial"/>
              <a:buNone/>
            </a:pPr>
            <a:r>
              <a:rPr lang="en"/>
              <a:t> CoRE( enhances official eff) .</a:t>
            </a:r>
            <a:endParaRPr/>
          </a:p>
        </p:txBody>
      </p:sp>
    </p:spTree>
    <p:extLst>
      <p:ext uri="{BB962C8B-B14F-4D97-AF65-F5344CB8AC3E}">
        <p14:creationId xmlns:p14="http://schemas.microsoft.com/office/powerpoint/2010/main" val="1550459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a:extLst>
            <a:ext uri="{FF2B5EF4-FFF2-40B4-BE49-F238E27FC236}">
              <a16:creationId xmlns:a16="http://schemas.microsoft.com/office/drawing/2014/main" id="{91E41DB2-7C24-E4AF-CA6E-84492B0822E8}"/>
            </a:ext>
          </a:extLst>
        </p:cNvPr>
        <p:cNvGrpSpPr/>
        <p:nvPr/>
      </p:nvGrpSpPr>
      <p:grpSpPr>
        <a:xfrm>
          <a:off x="0" y="0"/>
          <a:ext cx="0" cy="0"/>
          <a:chOff x="0" y="0"/>
          <a:chExt cx="0" cy="0"/>
        </a:xfrm>
      </p:grpSpPr>
      <p:sp>
        <p:nvSpPr>
          <p:cNvPr id="287" name="Google Shape;287;g31b760ce768_0_98:notes">
            <a:extLst>
              <a:ext uri="{FF2B5EF4-FFF2-40B4-BE49-F238E27FC236}">
                <a16:creationId xmlns:a16="http://schemas.microsoft.com/office/drawing/2014/main" id="{E7396BE0-E3DE-3F80-2124-BE85C89DAC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8" name="Google Shape;288;g31b760ce768_0_98:notes">
            <a:extLst>
              <a:ext uri="{FF2B5EF4-FFF2-40B4-BE49-F238E27FC236}">
                <a16:creationId xmlns:a16="http://schemas.microsoft.com/office/drawing/2014/main" id="{2F43247A-DD65-185F-8824-F0640B1EE04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This diagram illustrates our strategic approach to data segmentation, enabling tailored analysis and model training methodologies</a:t>
            </a:r>
            <a:endParaRPr/>
          </a:p>
        </p:txBody>
      </p:sp>
    </p:spTree>
    <p:extLst>
      <p:ext uri="{BB962C8B-B14F-4D97-AF65-F5344CB8AC3E}">
        <p14:creationId xmlns:p14="http://schemas.microsoft.com/office/powerpoint/2010/main" val="4249467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1b6f4e20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1" name="Google Shape;331;g31b6f4e209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5"/>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dirty="0"/>
          </a:p>
        </p:txBody>
      </p:sp>
      <p:sp>
        <p:nvSpPr>
          <p:cNvPr id="11" name="Google Shape;11;p2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preserve="1" userDrawn="1">
  <p:cSld name="1_Title and body">
    <p:spTree>
      <p:nvGrpSpPr>
        <p:cNvPr id="1" name="Shape 13"/>
        <p:cNvGrpSpPr/>
        <p:nvPr/>
      </p:nvGrpSpPr>
      <p:grpSpPr>
        <a:xfrm>
          <a:off x="0" y="0"/>
          <a:ext cx="0" cy="0"/>
          <a:chOff x="0" y="0"/>
          <a:chExt cx="0" cy="0"/>
        </a:xfrm>
      </p:grpSpPr>
      <p:sp>
        <p:nvSpPr>
          <p:cNvPr id="14" name="Google Shape;14;p26"/>
          <p:cNvSpPr txBox="1">
            <a:spLocks noGrp="1"/>
          </p:cNvSpPr>
          <p:nvPr>
            <p:ph type="title" hasCustomPrompt="1"/>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solidFill>
                  <a:srgbClr val="424A65"/>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it-IT" dirty="0"/>
              <a:t>Click to </a:t>
            </a:r>
            <a:r>
              <a:rPr lang="en-GB" noProof="0" dirty="0"/>
              <a:t>add</a:t>
            </a:r>
            <a:r>
              <a:rPr lang="it-IT" dirty="0"/>
              <a:t> </a:t>
            </a:r>
            <a:r>
              <a:rPr lang="en-GB" noProof="0" dirty="0"/>
              <a:t>title</a:t>
            </a:r>
          </a:p>
        </p:txBody>
      </p:sp>
      <p:pic>
        <p:nvPicPr>
          <p:cNvPr id="17" name="Google Shape;17;p26"/>
          <p:cNvPicPr preferRelativeResize="0"/>
          <p:nvPr/>
        </p:nvPicPr>
        <p:blipFill rotWithShape="1">
          <a:blip r:embed="rId2">
            <a:alphaModFix/>
          </a:blip>
          <a:srcRect/>
          <a:stretch/>
        </p:blipFill>
        <p:spPr>
          <a:xfrm>
            <a:off x="0" y="4240034"/>
            <a:ext cx="9144000" cy="903466"/>
          </a:xfrm>
          <a:prstGeom prst="rect">
            <a:avLst/>
          </a:prstGeom>
          <a:noFill/>
          <a:ln>
            <a:noFill/>
          </a:ln>
        </p:spPr>
      </p:pic>
      <p:pic>
        <p:nvPicPr>
          <p:cNvPr id="18" name="Google Shape;18;p26"/>
          <p:cNvPicPr preferRelativeResize="0"/>
          <p:nvPr/>
        </p:nvPicPr>
        <p:blipFill rotWithShape="1">
          <a:blip r:embed="rId3">
            <a:alphaModFix/>
          </a:blip>
          <a:srcRect/>
          <a:stretch/>
        </p:blipFill>
        <p:spPr>
          <a:xfrm rot="-780797">
            <a:off x="2209477" y="4957798"/>
            <a:ext cx="227432" cy="198040"/>
          </a:xfrm>
          <a:prstGeom prst="rect">
            <a:avLst/>
          </a:prstGeom>
          <a:noFill/>
          <a:ln>
            <a:noFill/>
          </a:ln>
        </p:spPr>
      </p:pic>
      <p:pic>
        <p:nvPicPr>
          <p:cNvPr id="19" name="Google Shape;19;p26"/>
          <p:cNvPicPr preferRelativeResize="0"/>
          <p:nvPr/>
        </p:nvPicPr>
        <p:blipFill rotWithShape="1">
          <a:blip r:embed="rId3">
            <a:alphaModFix/>
          </a:blip>
          <a:srcRect/>
          <a:stretch/>
        </p:blipFill>
        <p:spPr>
          <a:xfrm rot="-780797">
            <a:off x="3671974" y="4951203"/>
            <a:ext cx="227432" cy="198040"/>
          </a:xfrm>
          <a:prstGeom prst="rect">
            <a:avLst/>
          </a:prstGeom>
          <a:noFill/>
          <a:ln>
            <a:noFill/>
          </a:ln>
        </p:spPr>
      </p:pic>
      <p:pic>
        <p:nvPicPr>
          <p:cNvPr id="20" name="Google Shape;20;p26"/>
          <p:cNvPicPr preferRelativeResize="0"/>
          <p:nvPr/>
        </p:nvPicPr>
        <p:blipFill rotWithShape="1">
          <a:blip r:embed="rId3">
            <a:alphaModFix/>
          </a:blip>
          <a:srcRect/>
          <a:stretch/>
        </p:blipFill>
        <p:spPr>
          <a:xfrm rot="-780797">
            <a:off x="5512120" y="4951204"/>
            <a:ext cx="227432" cy="198040"/>
          </a:xfrm>
          <a:prstGeom prst="rect">
            <a:avLst/>
          </a:prstGeom>
          <a:noFill/>
          <a:ln>
            <a:noFill/>
          </a:ln>
        </p:spPr>
      </p:pic>
      <p:pic>
        <p:nvPicPr>
          <p:cNvPr id="21" name="Google Shape;21;p26"/>
          <p:cNvPicPr preferRelativeResize="0"/>
          <p:nvPr/>
        </p:nvPicPr>
        <p:blipFill rotWithShape="1">
          <a:blip r:embed="rId3">
            <a:alphaModFix/>
          </a:blip>
          <a:srcRect/>
          <a:stretch/>
        </p:blipFill>
        <p:spPr>
          <a:xfrm rot="-780797">
            <a:off x="6943193" y="4957797"/>
            <a:ext cx="227432" cy="198040"/>
          </a:xfrm>
          <a:prstGeom prst="rect">
            <a:avLst/>
          </a:prstGeom>
          <a:noFill/>
          <a:ln>
            <a:noFill/>
          </a:ln>
        </p:spPr>
      </p:pic>
      <p:pic>
        <p:nvPicPr>
          <p:cNvPr id="15" name="Google Shape;189;p10" descr="Shadow PNGs for Free Download">
            <a:extLst>
              <a:ext uri="{FF2B5EF4-FFF2-40B4-BE49-F238E27FC236}">
                <a16:creationId xmlns:a16="http://schemas.microsoft.com/office/drawing/2014/main" id="{61558C4D-43D2-5753-2E5D-F342A3E04CB1}"/>
              </a:ext>
            </a:extLst>
          </p:cNvPr>
          <p:cNvPicPr preferRelativeResize="0"/>
          <p:nvPr userDrawn="1"/>
        </p:nvPicPr>
        <p:blipFill rotWithShape="1">
          <a:blip r:embed="rId4">
            <a:alphaModFix/>
          </a:blip>
          <a:srcRect t="42511" b="41846"/>
          <a:stretch/>
        </p:blipFill>
        <p:spPr>
          <a:xfrm>
            <a:off x="3374859" y="3546060"/>
            <a:ext cx="2394282" cy="596923"/>
          </a:xfrm>
          <a:prstGeom prst="rect">
            <a:avLst/>
          </a:prstGeom>
          <a:noFill/>
          <a:ln>
            <a:noFill/>
          </a:ln>
        </p:spPr>
      </p:pic>
      <p:sp>
        <p:nvSpPr>
          <p:cNvPr id="16" name="Picture Placeholder 27">
            <a:extLst>
              <a:ext uri="{FF2B5EF4-FFF2-40B4-BE49-F238E27FC236}">
                <a16:creationId xmlns:a16="http://schemas.microsoft.com/office/drawing/2014/main" id="{2B4D43EE-2318-EE13-A2B1-C6833D4A702B}"/>
              </a:ext>
            </a:extLst>
          </p:cNvPr>
          <p:cNvSpPr>
            <a:spLocks noGrp="1"/>
          </p:cNvSpPr>
          <p:nvPr>
            <p:ph type="pic" sz="quarter" idx="10"/>
          </p:nvPr>
        </p:nvSpPr>
        <p:spPr>
          <a:xfrm>
            <a:off x="3649980" y="2269710"/>
            <a:ext cx="1844040" cy="1141600"/>
          </a:xfrm>
        </p:spPr>
        <p:txBody>
          <a:bodyPr/>
          <a:lstStyle>
            <a:lvl1pPr marL="114300" indent="0">
              <a:buNone/>
              <a:defRPr/>
            </a:lvl1pPr>
          </a:lstStyle>
          <a:p>
            <a:endParaRPr lang="en-GB" dirty="0"/>
          </a:p>
        </p:txBody>
      </p:sp>
      <p:sp>
        <p:nvSpPr>
          <p:cNvPr id="22" name="Text Placeholder 29">
            <a:extLst>
              <a:ext uri="{FF2B5EF4-FFF2-40B4-BE49-F238E27FC236}">
                <a16:creationId xmlns:a16="http://schemas.microsoft.com/office/drawing/2014/main" id="{798AFDBB-71ED-A2E5-F5FE-1D6C717FF7C3}"/>
              </a:ext>
            </a:extLst>
          </p:cNvPr>
          <p:cNvSpPr>
            <a:spLocks noGrp="1"/>
          </p:cNvSpPr>
          <p:nvPr>
            <p:ph type="body" sz="quarter" idx="11" hasCustomPrompt="1"/>
          </p:nvPr>
        </p:nvSpPr>
        <p:spPr>
          <a:xfrm>
            <a:off x="3463132" y="4140242"/>
            <a:ext cx="2217737" cy="485775"/>
          </a:xfrm>
        </p:spPr>
        <p:txBody>
          <a:bodyPr/>
          <a:lstStyle>
            <a:lvl1pPr marL="114300" indent="0" algn="ctr">
              <a:buNone/>
              <a:defRPr/>
            </a:lvl1pPr>
          </a:lstStyle>
          <a:p>
            <a:pPr lvl="0"/>
            <a:r>
              <a:rPr lang="en-GB" dirty="0"/>
              <a:t>&lt;Add Text&gt;</a:t>
            </a:r>
          </a:p>
        </p:txBody>
      </p:sp>
      <p:pic>
        <p:nvPicPr>
          <p:cNvPr id="23" name="Google Shape;189;p10" descr="Shadow PNGs for Free Download">
            <a:extLst>
              <a:ext uri="{FF2B5EF4-FFF2-40B4-BE49-F238E27FC236}">
                <a16:creationId xmlns:a16="http://schemas.microsoft.com/office/drawing/2014/main" id="{84CD2797-A76B-3C20-3760-1A916C52380B}"/>
              </a:ext>
            </a:extLst>
          </p:cNvPr>
          <p:cNvPicPr preferRelativeResize="0"/>
          <p:nvPr userDrawn="1"/>
        </p:nvPicPr>
        <p:blipFill rotWithShape="1">
          <a:blip r:embed="rId4">
            <a:alphaModFix/>
          </a:blip>
          <a:srcRect t="42511" b="41846"/>
          <a:stretch/>
        </p:blipFill>
        <p:spPr>
          <a:xfrm>
            <a:off x="6059443" y="3506406"/>
            <a:ext cx="2394282" cy="596923"/>
          </a:xfrm>
          <a:prstGeom prst="rect">
            <a:avLst/>
          </a:prstGeom>
          <a:noFill/>
          <a:ln>
            <a:noFill/>
          </a:ln>
        </p:spPr>
      </p:pic>
      <p:sp>
        <p:nvSpPr>
          <p:cNvPr id="24" name="Picture Placeholder 27">
            <a:extLst>
              <a:ext uri="{FF2B5EF4-FFF2-40B4-BE49-F238E27FC236}">
                <a16:creationId xmlns:a16="http://schemas.microsoft.com/office/drawing/2014/main" id="{3A55FE6A-B87F-1162-A38B-054E3AEB0F91}"/>
              </a:ext>
            </a:extLst>
          </p:cNvPr>
          <p:cNvSpPr>
            <a:spLocks noGrp="1"/>
          </p:cNvSpPr>
          <p:nvPr>
            <p:ph type="pic" sz="quarter" idx="12"/>
          </p:nvPr>
        </p:nvSpPr>
        <p:spPr>
          <a:xfrm>
            <a:off x="6334564" y="2230056"/>
            <a:ext cx="1844040" cy="1141600"/>
          </a:xfrm>
        </p:spPr>
        <p:txBody>
          <a:bodyPr/>
          <a:lstStyle>
            <a:lvl1pPr marL="114300" indent="0">
              <a:buNone/>
              <a:defRPr/>
            </a:lvl1pPr>
          </a:lstStyle>
          <a:p>
            <a:endParaRPr lang="en-GB" dirty="0"/>
          </a:p>
        </p:txBody>
      </p:sp>
      <p:sp>
        <p:nvSpPr>
          <p:cNvPr id="25" name="Text Placeholder 29">
            <a:extLst>
              <a:ext uri="{FF2B5EF4-FFF2-40B4-BE49-F238E27FC236}">
                <a16:creationId xmlns:a16="http://schemas.microsoft.com/office/drawing/2014/main" id="{D800124D-4F97-06AB-73F9-C8E0ACF0F869}"/>
              </a:ext>
            </a:extLst>
          </p:cNvPr>
          <p:cNvSpPr>
            <a:spLocks noGrp="1"/>
          </p:cNvSpPr>
          <p:nvPr>
            <p:ph type="body" sz="quarter" idx="13" hasCustomPrompt="1"/>
          </p:nvPr>
        </p:nvSpPr>
        <p:spPr>
          <a:xfrm>
            <a:off x="6147716" y="4100588"/>
            <a:ext cx="2217737" cy="485775"/>
          </a:xfrm>
        </p:spPr>
        <p:txBody>
          <a:bodyPr/>
          <a:lstStyle>
            <a:lvl1pPr marL="114300" indent="0" algn="ctr">
              <a:buNone/>
              <a:defRPr/>
            </a:lvl1pPr>
          </a:lstStyle>
          <a:p>
            <a:pPr lvl="0"/>
            <a:r>
              <a:rPr lang="en-GB" dirty="0"/>
              <a:t>&lt;Add Text&gt;</a:t>
            </a:r>
          </a:p>
        </p:txBody>
      </p:sp>
      <p:pic>
        <p:nvPicPr>
          <p:cNvPr id="26" name="Google Shape;189;p10" descr="Shadow PNGs for Free Download">
            <a:extLst>
              <a:ext uri="{FF2B5EF4-FFF2-40B4-BE49-F238E27FC236}">
                <a16:creationId xmlns:a16="http://schemas.microsoft.com/office/drawing/2014/main" id="{376319F1-FBA3-BDE9-FF73-DE742345AD03}"/>
              </a:ext>
            </a:extLst>
          </p:cNvPr>
          <p:cNvPicPr preferRelativeResize="0"/>
          <p:nvPr userDrawn="1"/>
        </p:nvPicPr>
        <p:blipFill rotWithShape="1">
          <a:blip r:embed="rId4">
            <a:alphaModFix/>
          </a:blip>
          <a:srcRect t="42511" b="41846"/>
          <a:stretch/>
        </p:blipFill>
        <p:spPr>
          <a:xfrm>
            <a:off x="508578" y="3581433"/>
            <a:ext cx="2394282" cy="596923"/>
          </a:xfrm>
          <a:prstGeom prst="rect">
            <a:avLst/>
          </a:prstGeom>
          <a:noFill/>
          <a:ln>
            <a:noFill/>
          </a:ln>
        </p:spPr>
      </p:pic>
      <p:sp>
        <p:nvSpPr>
          <p:cNvPr id="27" name="Picture Placeholder 27">
            <a:extLst>
              <a:ext uri="{FF2B5EF4-FFF2-40B4-BE49-F238E27FC236}">
                <a16:creationId xmlns:a16="http://schemas.microsoft.com/office/drawing/2014/main" id="{6BC4F8F2-A4BD-5C4A-8F4F-79EE72747225}"/>
              </a:ext>
            </a:extLst>
          </p:cNvPr>
          <p:cNvSpPr>
            <a:spLocks noGrp="1"/>
          </p:cNvSpPr>
          <p:nvPr>
            <p:ph type="pic" sz="quarter" idx="14"/>
          </p:nvPr>
        </p:nvSpPr>
        <p:spPr>
          <a:xfrm>
            <a:off x="783699" y="2305083"/>
            <a:ext cx="1844040" cy="1141600"/>
          </a:xfrm>
        </p:spPr>
        <p:txBody>
          <a:bodyPr/>
          <a:lstStyle>
            <a:lvl1pPr marL="114300" indent="0">
              <a:buNone/>
              <a:defRPr/>
            </a:lvl1pPr>
          </a:lstStyle>
          <a:p>
            <a:endParaRPr lang="en-GB" dirty="0"/>
          </a:p>
        </p:txBody>
      </p:sp>
      <p:sp>
        <p:nvSpPr>
          <p:cNvPr id="28" name="Text Placeholder 29">
            <a:extLst>
              <a:ext uri="{FF2B5EF4-FFF2-40B4-BE49-F238E27FC236}">
                <a16:creationId xmlns:a16="http://schemas.microsoft.com/office/drawing/2014/main" id="{39B38987-749C-5747-A4F2-961C4CFA476E}"/>
              </a:ext>
            </a:extLst>
          </p:cNvPr>
          <p:cNvSpPr>
            <a:spLocks noGrp="1"/>
          </p:cNvSpPr>
          <p:nvPr>
            <p:ph type="body" sz="quarter" idx="15" hasCustomPrompt="1"/>
          </p:nvPr>
        </p:nvSpPr>
        <p:spPr>
          <a:xfrm>
            <a:off x="596851" y="4175615"/>
            <a:ext cx="2217737" cy="485775"/>
          </a:xfrm>
        </p:spPr>
        <p:txBody>
          <a:bodyPr/>
          <a:lstStyle>
            <a:lvl1pPr marL="114300" indent="0" algn="ctr">
              <a:buNone/>
              <a:defRPr/>
            </a:lvl1pPr>
          </a:lstStyle>
          <a:p>
            <a:pPr lvl="0"/>
            <a:r>
              <a:rPr lang="en-GB" dirty="0"/>
              <a:t>&lt;Add Text&gt;</a:t>
            </a:r>
          </a:p>
        </p:txBody>
      </p:sp>
      <p:sp>
        <p:nvSpPr>
          <p:cNvPr id="3" name="Text Placeholder 2">
            <a:extLst>
              <a:ext uri="{FF2B5EF4-FFF2-40B4-BE49-F238E27FC236}">
                <a16:creationId xmlns:a16="http://schemas.microsoft.com/office/drawing/2014/main" id="{BFA5A890-FE4F-A747-08EC-6C02575704DF}"/>
              </a:ext>
            </a:extLst>
          </p:cNvPr>
          <p:cNvSpPr>
            <a:spLocks noGrp="1"/>
          </p:cNvSpPr>
          <p:nvPr>
            <p:ph type="body" sz="quarter" idx="16" hasCustomPrompt="1"/>
          </p:nvPr>
        </p:nvSpPr>
        <p:spPr>
          <a:xfrm>
            <a:off x="311150" y="1085850"/>
            <a:ext cx="8521700" cy="3491230"/>
          </a:xfrm>
        </p:spPr>
        <p:txBody>
          <a:bodyPr/>
          <a:lstStyle>
            <a:lvl1pPr>
              <a:defRPr/>
            </a:lvl1pPr>
          </a:lstStyle>
          <a:p>
            <a:pPr lvl="0"/>
            <a:r>
              <a:rPr lang="en-US" dirty="0"/>
              <a:t>Click to add text</a:t>
            </a:r>
            <a:endParaRPr lang="en-GB" dirty="0"/>
          </a:p>
        </p:txBody>
      </p:sp>
    </p:spTree>
    <p:extLst>
      <p:ext uri="{BB962C8B-B14F-4D97-AF65-F5344CB8AC3E}">
        <p14:creationId xmlns:p14="http://schemas.microsoft.com/office/powerpoint/2010/main" val="26326988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preserve="1" userDrawn="1">
  <p:cSld name="1_Title and body">
    <p:spTree>
      <p:nvGrpSpPr>
        <p:cNvPr id="1" name="Shape 13"/>
        <p:cNvGrpSpPr/>
        <p:nvPr/>
      </p:nvGrpSpPr>
      <p:grpSpPr>
        <a:xfrm>
          <a:off x="0" y="0"/>
          <a:ext cx="0" cy="0"/>
          <a:chOff x="0" y="0"/>
          <a:chExt cx="0" cy="0"/>
        </a:xfrm>
      </p:grpSpPr>
      <p:sp>
        <p:nvSpPr>
          <p:cNvPr id="14" name="Google Shape;14;p26"/>
          <p:cNvSpPr txBox="1">
            <a:spLocks noGrp="1"/>
          </p:cNvSpPr>
          <p:nvPr>
            <p:ph type="title" hasCustomPrompt="1"/>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solidFill>
                  <a:srgbClr val="424A65"/>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it-IT" dirty="0"/>
              <a:t>Click to </a:t>
            </a:r>
            <a:r>
              <a:rPr lang="en-GB" noProof="0" dirty="0"/>
              <a:t>add</a:t>
            </a:r>
            <a:r>
              <a:rPr lang="it-IT" dirty="0"/>
              <a:t> </a:t>
            </a:r>
            <a:r>
              <a:rPr lang="it-IT" dirty="0" err="1"/>
              <a:t>title</a:t>
            </a:r>
            <a:endParaRPr dirty="0"/>
          </a:p>
        </p:txBody>
      </p:sp>
      <p:pic>
        <p:nvPicPr>
          <p:cNvPr id="17" name="Google Shape;17;p26"/>
          <p:cNvPicPr preferRelativeResize="0"/>
          <p:nvPr/>
        </p:nvPicPr>
        <p:blipFill rotWithShape="1">
          <a:blip r:embed="rId2">
            <a:alphaModFix/>
          </a:blip>
          <a:srcRect/>
          <a:stretch/>
        </p:blipFill>
        <p:spPr>
          <a:xfrm>
            <a:off x="0" y="4240034"/>
            <a:ext cx="9144000" cy="903466"/>
          </a:xfrm>
          <a:prstGeom prst="rect">
            <a:avLst/>
          </a:prstGeom>
          <a:noFill/>
          <a:ln>
            <a:noFill/>
          </a:ln>
        </p:spPr>
      </p:pic>
      <p:pic>
        <p:nvPicPr>
          <p:cNvPr id="18" name="Google Shape;18;p26"/>
          <p:cNvPicPr preferRelativeResize="0"/>
          <p:nvPr/>
        </p:nvPicPr>
        <p:blipFill rotWithShape="1">
          <a:blip r:embed="rId3">
            <a:alphaModFix/>
          </a:blip>
          <a:srcRect/>
          <a:stretch/>
        </p:blipFill>
        <p:spPr>
          <a:xfrm rot="-780797">
            <a:off x="2209477" y="4957798"/>
            <a:ext cx="227432" cy="198040"/>
          </a:xfrm>
          <a:prstGeom prst="rect">
            <a:avLst/>
          </a:prstGeom>
          <a:noFill/>
          <a:ln>
            <a:noFill/>
          </a:ln>
        </p:spPr>
      </p:pic>
      <p:pic>
        <p:nvPicPr>
          <p:cNvPr id="19" name="Google Shape;19;p26"/>
          <p:cNvPicPr preferRelativeResize="0"/>
          <p:nvPr/>
        </p:nvPicPr>
        <p:blipFill rotWithShape="1">
          <a:blip r:embed="rId3">
            <a:alphaModFix/>
          </a:blip>
          <a:srcRect/>
          <a:stretch/>
        </p:blipFill>
        <p:spPr>
          <a:xfrm rot="-780797">
            <a:off x="3671974" y="4951203"/>
            <a:ext cx="227432" cy="198040"/>
          </a:xfrm>
          <a:prstGeom prst="rect">
            <a:avLst/>
          </a:prstGeom>
          <a:noFill/>
          <a:ln>
            <a:noFill/>
          </a:ln>
        </p:spPr>
      </p:pic>
      <p:pic>
        <p:nvPicPr>
          <p:cNvPr id="20" name="Google Shape;20;p26"/>
          <p:cNvPicPr preferRelativeResize="0"/>
          <p:nvPr/>
        </p:nvPicPr>
        <p:blipFill rotWithShape="1">
          <a:blip r:embed="rId3">
            <a:alphaModFix/>
          </a:blip>
          <a:srcRect/>
          <a:stretch/>
        </p:blipFill>
        <p:spPr>
          <a:xfrm rot="-780797">
            <a:off x="5512120" y="4951204"/>
            <a:ext cx="227432" cy="198040"/>
          </a:xfrm>
          <a:prstGeom prst="rect">
            <a:avLst/>
          </a:prstGeom>
          <a:noFill/>
          <a:ln>
            <a:noFill/>
          </a:ln>
        </p:spPr>
      </p:pic>
      <p:pic>
        <p:nvPicPr>
          <p:cNvPr id="21" name="Google Shape;21;p26"/>
          <p:cNvPicPr preferRelativeResize="0"/>
          <p:nvPr/>
        </p:nvPicPr>
        <p:blipFill rotWithShape="1">
          <a:blip r:embed="rId3">
            <a:alphaModFix/>
          </a:blip>
          <a:srcRect/>
          <a:stretch/>
        </p:blipFill>
        <p:spPr>
          <a:xfrm rot="-780797">
            <a:off x="6943193" y="4957797"/>
            <a:ext cx="227432" cy="198040"/>
          </a:xfrm>
          <a:prstGeom prst="rect">
            <a:avLst/>
          </a:prstGeom>
          <a:noFill/>
          <a:ln>
            <a:noFill/>
          </a:ln>
        </p:spPr>
      </p:pic>
      <p:pic>
        <p:nvPicPr>
          <p:cNvPr id="15" name="Google Shape;189;p10" descr="Shadow PNGs for Free Download">
            <a:extLst>
              <a:ext uri="{FF2B5EF4-FFF2-40B4-BE49-F238E27FC236}">
                <a16:creationId xmlns:a16="http://schemas.microsoft.com/office/drawing/2014/main" id="{61558C4D-43D2-5753-2E5D-F342A3E04CB1}"/>
              </a:ext>
            </a:extLst>
          </p:cNvPr>
          <p:cNvPicPr preferRelativeResize="0"/>
          <p:nvPr userDrawn="1"/>
        </p:nvPicPr>
        <p:blipFill rotWithShape="1">
          <a:blip r:embed="rId4">
            <a:alphaModFix/>
          </a:blip>
          <a:srcRect t="42511" b="41846"/>
          <a:stretch/>
        </p:blipFill>
        <p:spPr>
          <a:xfrm>
            <a:off x="3374859" y="2982180"/>
            <a:ext cx="2394282" cy="596923"/>
          </a:xfrm>
          <a:prstGeom prst="rect">
            <a:avLst/>
          </a:prstGeom>
          <a:noFill/>
          <a:ln>
            <a:noFill/>
          </a:ln>
        </p:spPr>
      </p:pic>
      <p:sp>
        <p:nvSpPr>
          <p:cNvPr id="16" name="Picture Placeholder 27">
            <a:extLst>
              <a:ext uri="{FF2B5EF4-FFF2-40B4-BE49-F238E27FC236}">
                <a16:creationId xmlns:a16="http://schemas.microsoft.com/office/drawing/2014/main" id="{2B4D43EE-2318-EE13-A2B1-C6833D4A702B}"/>
              </a:ext>
            </a:extLst>
          </p:cNvPr>
          <p:cNvSpPr>
            <a:spLocks noGrp="1"/>
          </p:cNvSpPr>
          <p:nvPr>
            <p:ph type="pic" sz="quarter" idx="10"/>
          </p:nvPr>
        </p:nvSpPr>
        <p:spPr>
          <a:xfrm>
            <a:off x="3649980" y="1705830"/>
            <a:ext cx="1844040" cy="1141600"/>
          </a:xfrm>
        </p:spPr>
        <p:txBody>
          <a:bodyPr/>
          <a:lstStyle>
            <a:lvl1pPr marL="114300" indent="0">
              <a:buNone/>
              <a:defRPr/>
            </a:lvl1pPr>
          </a:lstStyle>
          <a:p>
            <a:endParaRPr lang="en-GB" dirty="0"/>
          </a:p>
        </p:txBody>
      </p:sp>
      <p:sp>
        <p:nvSpPr>
          <p:cNvPr id="22" name="Text Placeholder 29">
            <a:extLst>
              <a:ext uri="{FF2B5EF4-FFF2-40B4-BE49-F238E27FC236}">
                <a16:creationId xmlns:a16="http://schemas.microsoft.com/office/drawing/2014/main" id="{798AFDBB-71ED-A2E5-F5FE-1D6C717FF7C3}"/>
              </a:ext>
            </a:extLst>
          </p:cNvPr>
          <p:cNvSpPr>
            <a:spLocks noGrp="1"/>
          </p:cNvSpPr>
          <p:nvPr>
            <p:ph type="body" sz="quarter" idx="11" hasCustomPrompt="1"/>
          </p:nvPr>
        </p:nvSpPr>
        <p:spPr>
          <a:xfrm>
            <a:off x="3463132" y="3576362"/>
            <a:ext cx="2217737" cy="485775"/>
          </a:xfrm>
        </p:spPr>
        <p:txBody>
          <a:bodyPr/>
          <a:lstStyle>
            <a:lvl1pPr marL="114300" indent="0" algn="ctr">
              <a:buNone/>
              <a:defRPr/>
            </a:lvl1pPr>
          </a:lstStyle>
          <a:p>
            <a:pPr lvl="0"/>
            <a:r>
              <a:rPr lang="en-GB" dirty="0"/>
              <a:t>&lt;Add Text&gt;</a:t>
            </a:r>
          </a:p>
        </p:txBody>
      </p:sp>
      <p:pic>
        <p:nvPicPr>
          <p:cNvPr id="23" name="Google Shape;189;p10" descr="Shadow PNGs for Free Download">
            <a:extLst>
              <a:ext uri="{FF2B5EF4-FFF2-40B4-BE49-F238E27FC236}">
                <a16:creationId xmlns:a16="http://schemas.microsoft.com/office/drawing/2014/main" id="{84CD2797-A76B-3C20-3760-1A916C52380B}"/>
              </a:ext>
            </a:extLst>
          </p:cNvPr>
          <p:cNvPicPr preferRelativeResize="0"/>
          <p:nvPr userDrawn="1"/>
        </p:nvPicPr>
        <p:blipFill rotWithShape="1">
          <a:blip r:embed="rId4">
            <a:alphaModFix/>
          </a:blip>
          <a:srcRect t="42511" b="41846"/>
          <a:stretch/>
        </p:blipFill>
        <p:spPr>
          <a:xfrm>
            <a:off x="6059443" y="2942526"/>
            <a:ext cx="2394282" cy="596923"/>
          </a:xfrm>
          <a:prstGeom prst="rect">
            <a:avLst/>
          </a:prstGeom>
          <a:noFill/>
          <a:ln>
            <a:noFill/>
          </a:ln>
        </p:spPr>
      </p:pic>
      <p:sp>
        <p:nvSpPr>
          <p:cNvPr id="24" name="Picture Placeholder 27">
            <a:extLst>
              <a:ext uri="{FF2B5EF4-FFF2-40B4-BE49-F238E27FC236}">
                <a16:creationId xmlns:a16="http://schemas.microsoft.com/office/drawing/2014/main" id="{3A55FE6A-B87F-1162-A38B-054E3AEB0F91}"/>
              </a:ext>
            </a:extLst>
          </p:cNvPr>
          <p:cNvSpPr>
            <a:spLocks noGrp="1"/>
          </p:cNvSpPr>
          <p:nvPr>
            <p:ph type="pic" sz="quarter" idx="12"/>
          </p:nvPr>
        </p:nvSpPr>
        <p:spPr>
          <a:xfrm>
            <a:off x="6334564" y="1666176"/>
            <a:ext cx="1844040" cy="1141600"/>
          </a:xfrm>
        </p:spPr>
        <p:txBody>
          <a:bodyPr/>
          <a:lstStyle>
            <a:lvl1pPr marL="114300" indent="0">
              <a:buNone/>
              <a:defRPr/>
            </a:lvl1pPr>
          </a:lstStyle>
          <a:p>
            <a:endParaRPr lang="en-GB" dirty="0"/>
          </a:p>
        </p:txBody>
      </p:sp>
      <p:sp>
        <p:nvSpPr>
          <p:cNvPr id="25" name="Text Placeholder 29">
            <a:extLst>
              <a:ext uri="{FF2B5EF4-FFF2-40B4-BE49-F238E27FC236}">
                <a16:creationId xmlns:a16="http://schemas.microsoft.com/office/drawing/2014/main" id="{D800124D-4F97-06AB-73F9-C8E0ACF0F869}"/>
              </a:ext>
            </a:extLst>
          </p:cNvPr>
          <p:cNvSpPr>
            <a:spLocks noGrp="1"/>
          </p:cNvSpPr>
          <p:nvPr>
            <p:ph type="body" sz="quarter" idx="13" hasCustomPrompt="1"/>
          </p:nvPr>
        </p:nvSpPr>
        <p:spPr>
          <a:xfrm>
            <a:off x="6147716" y="3536708"/>
            <a:ext cx="2217737" cy="485775"/>
          </a:xfrm>
        </p:spPr>
        <p:txBody>
          <a:bodyPr/>
          <a:lstStyle>
            <a:lvl1pPr marL="114300" indent="0" algn="ctr">
              <a:buNone/>
              <a:defRPr/>
            </a:lvl1pPr>
          </a:lstStyle>
          <a:p>
            <a:pPr lvl="0"/>
            <a:r>
              <a:rPr lang="en-GB" dirty="0"/>
              <a:t>&lt;Add Text&gt;</a:t>
            </a:r>
          </a:p>
        </p:txBody>
      </p:sp>
      <p:pic>
        <p:nvPicPr>
          <p:cNvPr id="26" name="Google Shape;189;p10" descr="Shadow PNGs for Free Download">
            <a:extLst>
              <a:ext uri="{FF2B5EF4-FFF2-40B4-BE49-F238E27FC236}">
                <a16:creationId xmlns:a16="http://schemas.microsoft.com/office/drawing/2014/main" id="{376319F1-FBA3-BDE9-FF73-DE742345AD03}"/>
              </a:ext>
            </a:extLst>
          </p:cNvPr>
          <p:cNvPicPr preferRelativeResize="0"/>
          <p:nvPr userDrawn="1"/>
        </p:nvPicPr>
        <p:blipFill rotWithShape="1">
          <a:blip r:embed="rId4">
            <a:alphaModFix/>
          </a:blip>
          <a:srcRect t="42511" b="41846"/>
          <a:stretch/>
        </p:blipFill>
        <p:spPr>
          <a:xfrm>
            <a:off x="508578" y="3017553"/>
            <a:ext cx="2394282" cy="596923"/>
          </a:xfrm>
          <a:prstGeom prst="rect">
            <a:avLst/>
          </a:prstGeom>
          <a:noFill/>
          <a:ln>
            <a:noFill/>
          </a:ln>
        </p:spPr>
      </p:pic>
      <p:sp>
        <p:nvSpPr>
          <p:cNvPr id="27" name="Picture Placeholder 27">
            <a:extLst>
              <a:ext uri="{FF2B5EF4-FFF2-40B4-BE49-F238E27FC236}">
                <a16:creationId xmlns:a16="http://schemas.microsoft.com/office/drawing/2014/main" id="{6BC4F8F2-A4BD-5C4A-8F4F-79EE72747225}"/>
              </a:ext>
            </a:extLst>
          </p:cNvPr>
          <p:cNvSpPr>
            <a:spLocks noGrp="1"/>
          </p:cNvSpPr>
          <p:nvPr>
            <p:ph type="pic" sz="quarter" idx="14"/>
          </p:nvPr>
        </p:nvSpPr>
        <p:spPr>
          <a:xfrm>
            <a:off x="783699" y="1741203"/>
            <a:ext cx="1844040" cy="1141600"/>
          </a:xfrm>
        </p:spPr>
        <p:txBody>
          <a:bodyPr/>
          <a:lstStyle>
            <a:lvl1pPr marL="114300" indent="0">
              <a:buNone/>
              <a:defRPr/>
            </a:lvl1pPr>
          </a:lstStyle>
          <a:p>
            <a:endParaRPr lang="en-GB" dirty="0"/>
          </a:p>
        </p:txBody>
      </p:sp>
      <p:sp>
        <p:nvSpPr>
          <p:cNvPr id="28" name="Text Placeholder 29">
            <a:extLst>
              <a:ext uri="{FF2B5EF4-FFF2-40B4-BE49-F238E27FC236}">
                <a16:creationId xmlns:a16="http://schemas.microsoft.com/office/drawing/2014/main" id="{39B38987-749C-5747-A4F2-961C4CFA476E}"/>
              </a:ext>
            </a:extLst>
          </p:cNvPr>
          <p:cNvSpPr>
            <a:spLocks noGrp="1"/>
          </p:cNvSpPr>
          <p:nvPr>
            <p:ph type="body" sz="quarter" idx="15" hasCustomPrompt="1"/>
          </p:nvPr>
        </p:nvSpPr>
        <p:spPr>
          <a:xfrm>
            <a:off x="596851" y="3611735"/>
            <a:ext cx="2217737" cy="485775"/>
          </a:xfrm>
        </p:spPr>
        <p:txBody>
          <a:bodyPr/>
          <a:lstStyle>
            <a:lvl1pPr marL="114300" indent="0" algn="ctr">
              <a:buNone/>
              <a:defRPr/>
            </a:lvl1pPr>
          </a:lstStyle>
          <a:p>
            <a:pPr lvl="0"/>
            <a:r>
              <a:rPr lang="en-GB" dirty="0"/>
              <a:t>&lt;Add Text&gt;</a:t>
            </a:r>
          </a:p>
        </p:txBody>
      </p:sp>
    </p:spTree>
    <p:extLst>
      <p:ext uri="{BB962C8B-B14F-4D97-AF65-F5344CB8AC3E}">
        <p14:creationId xmlns:p14="http://schemas.microsoft.com/office/powerpoint/2010/main" val="28318169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preserve="1" userDrawn="1">
  <p:cSld name="1_Title and body">
    <p:spTree>
      <p:nvGrpSpPr>
        <p:cNvPr id="1" name="Shape 13"/>
        <p:cNvGrpSpPr/>
        <p:nvPr/>
      </p:nvGrpSpPr>
      <p:grpSpPr>
        <a:xfrm>
          <a:off x="0" y="0"/>
          <a:ext cx="0" cy="0"/>
          <a:chOff x="0" y="0"/>
          <a:chExt cx="0" cy="0"/>
        </a:xfrm>
      </p:grpSpPr>
      <p:sp>
        <p:nvSpPr>
          <p:cNvPr id="14" name="Google Shape;14;p26"/>
          <p:cNvSpPr txBox="1">
            <a:spLocks noGrp="1"/>
          </p:cNvSpPr>
          <p:nvPr>
            <p:ph type="title" hasCustomPrompt="1"/>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solidFill>
                  <a:srgbClr val="424A65"/>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it-IT" dirty="0"/>
              <a:t>Click to </a:t>
            </a:r>
            <a:r>
              <a:rPr lang="en-GB" noProof="0" dirty="0"/>
              <a:t>add</a:t>
            </a:r>
            <a:r>
              <a:rPr lang="it-IT" dirty="0"/>
              <a:t> </a:t>
            </a:r>
            <a:r>
              <a:rPr lang="en-GB" noProof="0" dirty="0"/>
              <a:t>title</a:t>
            </a:r>
          </a:p>
        </p:txBody>
      </p:sp>
      <p:pic>
        <p:nvPicPr>
          <p:cNvPr id="17" name="Google Shape;17;p26"/>
          <p:cNvPicPr preferRelativeResize="0"/>
          <p:nvPr/>
        </p:nvPicPr>
        <p:blipFill rotWithShape="1">
          <a:blip r:embed="rId2">
            <a:alphaModFix/>
          </a:blip>
          <a:srcRect/>
          <a:stretch/>
        </p:blipFill>
        <p:spPr>
          <a:xfrm>
            <a:off x="0" y="4240034"/>
            <a:ext cx="9144000" cy="903466"/>
          </a:xfrm>
          <a:prstGeom prst="rect">
            <a:avLst/>
          </a:prstGeom>
          <a:noFill/>
          <a:ln>
            <a:noFill/>
          </a:ln>
        </p:spPr>
      </p:pic>
      <p:pic>
        <p:nvPicPr>
          <p:cNvPr id="18" name="Google Shape;18;p26"/>
          <p:cNvPicPr preferRelativeResize="0"/>
          <p:nvPr/>
        </p:nvPicPr>
        <p:blipFill rotWithShape="1">
          <a:blip r:embed="rId3">
            <a:alphaModFix/>
          </a:blip>
          <a:srcRect/>
          <a:stretch/>
        </p:blipFill>
        <p:spPr>
          <a:xfrm rot="-780797">
            <a:off x="2209477" y="4957798"/>
            <a:ext cx="227432" cy="198040"/>
          </a:xfrm>
          <a:prstGeom prst="rect">
            <a:avLst/>
          </a:prstGeom>
          <a:noFill/>
          <a:ln>
            <a:noFill/>
          </a:ln>
        </p:spPr>
      </p:pic>
      <p:pic>
        <p:nvPicPr>
          <p:cNvPr id="19" name="Google Shape;19;p26"/>
          <p:cNvPicPr preferRelativeResize="0"/>
          <p:nvPr/>
        </p:nvPicPr>
        <p:blipFill rotWithShape="1">
          <a:blip r:embed="rId3">
            <a:alphaModFix/>
          </a:blip>
          <a:srcRect/>
          <a:stretch/>
        </p:blipFill>
        <p:spPr>
          <a:xfrm rot="-780797">
            <a:off x="3671974" y="4951203"/>
            <a:ext cx="227432" cy="198040"/>
          </a:xfrm>
          <a:prstGeom prst="rect">
            <a:avLst/>
          </a:prstGeom>
          <a:noFill/>
          <a:ln>
            <a:noFill/>
          </a:ln>
        </p:spPr>
      </p:pic>
      <p:pic>
        <p:nvPicPr>
          <p:cNvPr id="20" name="Google Shape;20;p26"/>
          <p:cNvPicPr preferRelativeResize="0"/>
          <p:nvPr/>
        </p:nvPicPr>
        <p:blipFill rotWithShape="1">
          <a:blip r:embed="rId3">
            <a:alphaModFix/>
          </a:blip>
          <a:srcRect/>
          <a:stretch/>
        </p:blipFill>
        <p:spPr>
          <a:xfrm rot="-780797">
            <a:off x="5512120" y="4951204"/>
            <a:ext cx="227432" cy="198040"/>
          </a:xfrm>
          <a:prstGeom prst="rect">
            <a:avLst/>
          </a:prstGeom>
          <a:noFill/>
          <a:ln>
            <a:noFill/>
          </a:ln>
        </p:spPr>
      </p:pic>
      <p:pic>
        <p:nvPicPr>
          <p:cNvPr id="21" name="Google Shape;21;p26"/>
          <p:cNvPicPr preferRelativeResize="0"/>
          <p:nvPr/>
        </p:nvPicPr>
        <p:blipFill rotWithShape="1">
          <a:blip r:embed="rId3">
            <a:alphaModFix/>
          </a:blip>
          <a:srcRect/>
          <a:stretch/>
        </p:blipFill>
        <p:spPr>
          <a:xfrm rot="-780797">
            <a:off x="6943193" y="4957797"/>
            <a:ext cx="227432" cy="198040"/>
          </a:xfrm>
          <a:prstGeom prst="rect">
            <a:avLst/>
          </a:prstGeom>
          <a:noFill/>
          <a:ln>
            <a:noFill/>
          </a:ln>
        </p:spPr>
      </p:pic>
      <p:pic>
        <p:nvPicPr>
          <p:cNvPr id="2" name="Google Shape;189;p10" descr="Shadow PNGs for Free Download">
            <a:extLst>
              <a:ext uri="{FF2B5EF4-FFF2-40B4-BE49-F238E27FC236}">
                <a16:creationId xmlns:a16="http://schemas.microsoft.com/office/drawing/2014/main" id="{799063C1-F710-69BE-879B-69B001215BA8}"/>
              </a:ext>
            </a:extLst>
          </p:cNvPr>
          <p:cNvPicPr preferRelativeResize="0"/>
          <p:nvPr userDrawn="1"/>
        </p:nvPicPr>
        <p:blipFill rotWithShape="1">
          <a:blip r:embed="rId4">
            <a:alphaModFix/>
          </a:blip>
          <a:srcRect t="42511" b="41846"/>
          <a:stretch/>
        </p:blipFill>
        <p:spPr>
          <a:xfrm>
            <a:off x="650702" y="3046095"/>
            <a:ext cx="1472622" cy="270510"/>
          </a:xfrm>
          <a:prstGeom prst="rect">
            <a:avLst/>
          </a:prstGeom>
          <a:noFill/>
          <a:ln>
            <a:noFill/>
          </a:ln>
        </p:spPr>
      </p:pic>
      <p:pic>
        <p:nvPicPr>
          <p:cNvPr id="3" name="Google Shape;189;p10" descr="Shadow PNGs for Free Download">
            <a:extLst>
              <a:ext uri="{FF2B5EF4-FFF2-40B4-BE49-F238E27FC236}">
                <a16:creationId xmlns:a16="http://schemas.microsoft.com/office/drawing/2014/main" id="{C0B83DE7-94E8-4A0D-C850-4EF9B77F8699}"/>
              </a:ext>
            </a:extLst>
          </p:cNvPr>
          <p:cNvPicPr preferRelativeResize="0"/>
          <p:nvPr userDrawn="1"/>
        </p:nvPicPr>
        <p:blipFill rotWithShape="1">
          <a:blip r:embed="rId4">
            <a:alphaModFix/>
          </a:blip>
          <a:srcRect t="42511" b="41846"/>
          <a:stretch/>
        </p:blipFill>
        <p:spPr>
          <a:xfrm>
            <a:off x="2774026" y="3046095"/>
            <a:ext cx="1472622" cy="270510"/>
          </a:xfrm>
          <a:prstGeom prst="rect">
            <a:avLst/>
          </a:prstGeom>
          <a:noFill/>
          <a:ln>
            <a:noFill/>
          </a:ln>
        </p:spPr>
      </p:pic>
      <p:pic>
        <p:nvPicPr>
          <p:cNvPr id="4" name="Google Shape;189;p10" descr="Shadow PNGs for Free Download">
            <a:extLst>
              <a:ext uri="{FF2B5EF4-FFF2-40B4-BE49-F238E27FC236}">
                <a16:creationId xmlns:a16="http://schemas.microsoft.com/office/drawing/2014/main" id="{EE967FF6-0198-5077-FD41-A1E56D86CEFF}"/>
              </a:ext>
            </a:extLst>
          </p:cNvPr>
          <p:cNvPicPr preferRelativeResize="0"/>
          <p:nvPr userDrawn="1"/>
        </p:nvPicPr>
        <p:blipFill rotWithShape="1">
          <a:blip r:embed="rId4">
            <a:alphaModFix/>
          </a:blip>
          <a:srcRect t="42511" b="41846"/>
          <a:stretch/>
        </p:blipFill>
        <p:spPr>
          <a:xfrm>
            <a:off x="4897350" y="3046095"/>
            <a:ext cx="1472622" cy="270510"/>
          </a:xfrm>
          <a:prstGeom prst="rect">
            <a:avLst/>
          </a:prstGeom>
          <a:noFill/>
          <a:ln>
            <a:noFill/>
          </a:ln>
        </p:spPr>
      </p:pic>
      <p:pic>
        <p:nvPicPr>
          <p:cNvPr id="5" name="Google Shape;189;p10" descr="Shadow PNGs for Free Download">
            <a:extLst>
              <a:ext uri="{FF2B5EF4-FFF2-40B4-BE49-F238E27FC236}">
                <a16:creationId xmlns:a16="http://schemas.microsoft.com/office/drawing/2014/main" id="{79BCAAD0-B78E-3F6C-C348-850B9D576171}"/>
              </a:ext>
            </a:extLst>
          </p:cNvPr>
          <p:cNvPicPr preferRelativeResize="0"/>
          <p:nvPr userDrawn="1"/>
        </p:nvPicPr>
        <p:blipFill rotWithShape="1">
          <a:blip r:embed="rId4">
            <a:alphaModFix/>
          </a:blip>
          <a:srcRect t="42511" b="41846"/>
          <a:stretch/>
        </p:blipFill>
        <p:spPr>
          <a:xfrm>
            <a:off x="7020674" y="3046095"/>
            <a:ext cx="1472622" cy="270510"/>
          </a:xfrm>
          <a:prstGeom prst="rect">
            <a:avLst/>
          </a:prstGeom>
          <a:noFill/>
          <a:ln>
            <a:noFill/>
          </a:ln>
        </p:spPr>
      </p:pic>
      <p:sp>
        <p:nvSpPr>
          <p:cNvPr id="6" name="Text Placeholder 29">
            <a:extLst>
              <a:ext uri="{FF2B5EF4-FFF2-40B4-BE49-F238E27FC236}">
                <a16:creationId xmlns:a16="http://schemas.microsoft.com/office/drawing/2014/main" id="{F891692F-0AD9-F913-1667-47E027FD87FC}"/>
              </a:ext>
            </a:extLst>
          </p:cNvPr>
          <p:cNvSpPr>
            <a:spLocks noGrp="1"/>
          </p:cNvSpPr>
          <p:nvPr>
            <p:ph type="body" sz="quarter" idx="15" hasCustomPrompt="1"/>
          </p:nvPr>
        </p:nvSpPr>
        <p:spPr>
          <a:xfrm>
            <a:off x="762173" y="3390468"/>
            <a:ext cx="1249681" cy="387851"/>
          </a:xfrm>
        </p:spPr>
        <p:txBody>
          <a:bodyPr>
            <a:noAutofit/>
          </a:bodyPr>
          <a:lstStyle>
            <a:lvl1pPr marL="114300" indent="0" algn="ctr">
              <a:buNone/>
              <a:defRPr sz="1250"/>
            </a:lvl1pPr>
          </a:lstStyle>
          <a:p>
            <a:pPr lvl="0"/>
            <a:r>
              <a:rPr lang="en-GB" dirty="0"/>
              <a:t>&lt;Add Text&gt;</a:t>
            </a:r>
          </a:p>
        </p:txBody>
      </p:sp>
      <p:sp>
        <p:nvSpPr>
          <p:cNvPr id="7" name="Picture Placeholder 27">
            <a:extLst>
              <a:ext uri="{FF2B5EF4-FFF2-40B4-BE49-F238E27FC236}">
                <a16:creationId xmlns:a16="http://schemas.microsoft.com/office/drawing/2014/main" id="{AFCB77D7-BA80-AD6C-AC9C-0F1FBB4B493C}"/>
              </a:ext>
            </a:extLst>
          </p:cNvPr>
          <p:cNvSpPr>
            <a:spLocks noGrp="1"/>
          </p:cNvSpPr>
          <p:nvPr>
            <p:ph type="pic" sz="quarter" idx="14"/>
          </p:nvPr>
        </p:nvSpPr>
        <p:spPr>
          <a:xfrm>
            <a:off x="783699" y="2194391"/>
            <a:ext cx="1228155" cy="765777"/>
          </a:xfrm>
        </p:spPr>
        <p:txBody>
          <a:bodyPr>
            <a:noAutofit/>
          </a:bodyPr>
          <a:lstStyle>
            <a:lvl1pPr marL="114300" indent="0">
              <a:buNone/>
              <a:defRPr sz="1250"/>
            </a:lvl1pPr>
          </a:lstStyle>
          <a:p>
            <a:endParaRPr lang="en-GB" dirty="0"/>
          </a:p>
        </p:txBody>
      </p:sp>
      <p:sp>
        <p:nvSpPr>
          <p:cNvPr id="9" name="Text Placeholder 29">
            <a:extLst>
              <a:ext uri="{FF2B5EF4-FFF2-40B4-BE49-F238E27FC236}">
                <a16:creationId xmlns:a16="http://schemas.microsoft.com/office/drawing/2014/main" id="{63112338-05EE-4394-51F4-754C33E2F150}"/>
              </a:ext>
            </a:extLst>
          </p:cNvPr>
          <p:cNvSpPr>
            <a:spLocks noGrp="1"/>
          </p:cNvSpPr>
          <p:nvPr>
            <p:ph type="body" sz="quarter" idx="16" hasCustomPrompt="1"/>
          </p:nvPr>
        </p:nvSpPr>
        <p:spPr>
          <a:xfrm>
            <a:off x="2865293" y="3377127"/>
            <a:ext cx="1249681" cy="387851"/>
          </a:xfrm>
        </p:spPr>
        <p:txBody>
          <a:bodyPr>
            <a:noAutofit/>
          </a:bodyPr>
          <a:lstStyle>
            <a:lvl1pPr marL="114300" indent="0" algn="ctr">
              <a:buNone/>
              <a:defRPr sz="1250"/>
            </a:lvl1pPr>
          </a:lstStyle>
          <a:p>
            <a:pPr lvl="0"/>
            <a:r>
              <a:rPr lang="en-GB" dirty="0"/>
              <a:t>&lt;Add Text&gt;</a:t>
            </a:r>
          </a:p>
        </p:txBody>
      </p:sp>
      <p:sp>
        <p:nvSpPr>
          <p:cNvPr id="10" name="Picture Placeholder 27">
            <a:extLst>
              <a:ext uri="{FF2B5EF4-FFF2-40B4-BE49-F238E27FC236}">
                <a16:creationId xmlns:a16="http://schemas.microsoft.com/office/drawing/2014/main" id="{0AA2062D-BB45-555C-BCF3-93271038DB80}"/>
              </a:ext>
            </a:extLst>
          </p:cNvPr>
          <p:cNvSpPr>
            <a:spLocks noGrp="1"/>
          </p:cNvSpPr>
          <p:nvPr>
            <p:ph type="pic" sz="quarter" idx="17"/>
          </p:nvPr>
        </p:nvSpPr>
        <p:spPr>
          <a:xfrm>
            <a:off x="2891899" y="2194391"/>
            <a:ext cx="1228155" cy="765777"/>
          </a:xfrm>
        </p:spPr>
        <p:txBody>
          <a:bodyPr>
            <a:noAutofit/>
          </a:bodyPr>
          <a:lstStyle>
            <a:lvl1pPr marL="114300" indent="0">
              <a:buNone/>
              <a:defRPr sz="1250"/>
            </a:lvl1pPr>
          </a:lstStyle>
          <a:p>
            <a:endParaRPr lang="en-GB" dirty="0"/>
          </a:p>
        </p:txBody>
      </p:sp>
      <p:sp>
        <p:nvSpPr>
          <p:cNvPr id="29" name="Text Placeholder 29">
            <a:extLst>
              <a:ext uri="{FF2B5EF4-FFF2-40B4-BE49-F238E27FC236}">
                <a16:creationId xmlns:a16="http://schemas.microsoft.com/office/drawing/2014/main" id="{CAF3288F-0A25-4EBE-34FA-0E62BABB1DF1}"/>
              </a:ext>
            </a:extLst>
          </p:cNvPr>
          <p:cNvSpPr>
            <a:spLocks noGrp="1"/>
          </p:cNvSpPr>
          <p:nvPr>
            <p:ph type="body" sz="quarter" idx="18" hasCustomPrompt="1"/>
          </p:nvPr>
        </p:nvSpPr>
        <p:spPr>
          <a:xfrm>
            <a:off x="4983653" y="3382848"/>
            <a:ext cx="1249681" cy="387851"/>
          </a:xfrm>
        </p:spPr>
        <p:txBody>
          <a:bodyPr>
            <a:noAutofit/>
          </a:bodyPr>
          <a:lstStyle>
            <a:lvl1pPr marL="114300" indent="0" algn="ctr">
              <a:buNone/>
              <a:defRPr sz="1250"/>
            </a:lvl1pPr>
          </a:lstStyle>
          <a:p>
            <a:pPr lvl="0"/>
            <a:r>
              <a:rPr lang="en-GB" dirty="0"/>
              <a:t>&lt;Add Text&gt;</a:t>
            </a:r>
          </a:p>
        </p:txBody>
      </p:sp>
      <p:sp>
        <p:nvSpPr>
          <p:cNvPr id="30" name="Picture Placeholder 27">
            <a:extLst>
              <a:ext uri="{FF2B5EF4-FFF2-40B4-BE49-F238E27FC236}">
                <a16:creationId xmlns:a16="http://schemas.microsoft.com/office/drawing/2014/main" id="{1CBA6EDC-947E-3DFA-CFA4-DE9CD5FA7B04}"/>
              </a:ext>
            </a:extLst>
          </p:cNvPr>
          <p:cNvSpPr>
            <a:spLocks noGrp="1"/>
          </p:cNvSpPr>
          <p:nvPr>
            <p:ph type="pic" sz="quarter" idx="19"/>
          </p:nvPr>
        </p:nvSpPr>
        <p:spPr>
          <a:xfrm>
            <a:off x="5000099" y="2194391"/>
            <a:ext cx="1228155" cy="765777"/>
          </a:xfrm>
        </p:spPr>
        <p:txBody>
          <a:bodyPr>
            <a:noAutofit/>
          </a:bodyPr>
          <a:lstStyle>
            <a:lvl1pPr marL="114300" indent="0">
              <a:buNone/>
              <a:defRPr sz="1250"/>
            </a:lvl1pPr>
          </a:lstStyle>
          <a:p>
            <a:endParaRPr lang="en-GB" dirty="0"/>
          </a:p>
        </p:txBody>
      </p:sp>
      <p:sp>
        <p:nvSpPr>
          <p:cNvPr id="31" name="Text Placeholder 29">
            <a:extLst>
              <a:ext uri="{FF2B5EF4-FFF2-40B4-BE49-F238E27FC236}">
                <a16:creationId xmlns:a16="http://schemas.microsoft.com/office/drawing/2014/main" id="{AC85AEB9-0B3A-2C46-F3E0-6DCA11FC88D3}"/>
              </a:ext>
            </a:extLst>
          </p:cNvPr>
          <p:cNvSpPr>
            <a:spLocks noGrp="1"/>
          </p:cNvSpPr>
          <p:nvPr>
            <p:ph type="body" sz="quarter" idx="20" hasCustomPrompt="1"/>
          </p:nvPr>
        </p:nvSpPr>
        <p:spPr>
          <a:xfrm>
            <a:off x="7086773" y="3369507"/>
            <a:ext cx="1249681" cy="387851"/>
          </a:xfrm>
        </p:spPr>
        <p:txBody>
          <a:bodyPr>
            <a:noAutofit/>
          </a:bodyPr>
          <a:lstStyle>
            <a:lvl1pPr marL="114300" indent="0" algn="ctr">
              <a:buNone/>
              <a:defRPr sz="1250"/>
            </a:lvl1pPr>
          </a:lstStyle>
          <a:p>
            <a:pPr lvl="0"/>
            <a:r>
              <a:rPr lang="en-GB" dirty="0"/>
              <a:t>&lt;Add Text&gt;</a:t>
            </a:r>
          </a:p>
        </p:txBody>
      </p:sp>
      <p:sp>
        <p:nvSpPr>
          <p:cNvPr id="32" name="Picture Placeholder 27">
            <a:extLst>
              <a:ext uri="{FF2B5EF4-FFF2-40B4-BE49-F238E27FC236}">
                <a16:creationId xmlns:a16="http://schemas.microsoft.com/office/drawing/2014/main" id="{C2FD9F9B-BBC3-480C-9BEE-FB336984506B}"/>
              </a:ext>
            </a:extLst>
          </p:cNvPr>
          <p:cNvSpPr>
            <a:spLocks noGrp="1"/>
          </p:cNvSpPr>
          <p:nvPr>
            <p:ph type="pic" sz="quarter" idx="21"/>
          </p:nvPr>
        </p:nvSpPr>
        <p:spPr>
          <a:xfrm>
            <a:off x="7108299" y="2194391"/>
            <a:ext cx="1228155" cy="765777"/>
          </a:xfrm>
        </p:spPr>
        <p:txBody>
          <a:bodyPr>
            <a:noAutofit/>
          </a:bodyPr>
          <a:lstStyle>
            <a:lvl1pPr marL="114300" indent="0">
              <a:buNone/>
              <a:defRPr sz="1250"/>
            </a:lvl1pPr>
          </a:lstStyle>
          <a:p>
            <a:endParaRPr lang="en-GB" dirty="0"/>
          </a:p>
        </p:txBody>
      </p:sp>
      <p:sp>
        <p:nvSpPr>
          <p:cNvPr id="33" name="Google Shape;7;p24">
            <a:extLst>
              <a:ext uri="{FF2B5EF4-FFF2-40B4-BE49-F238E27FC236}">
                <a16:creationId xmlns:a16="http://schemas.microsoft.com/office/drawing/2014/main" id="{D52C9C67-758D-F2EF-B52A-43377A81811B}"/>
              </a:ext>
            </a:extLst>
          </p:cNvPr>
          <p:cNvSpPr txBox="1">
            <a:spLocks noGrp="1"/>
          </p:cNvSpPr>
          <p:nvPr>
            <p:ph idx="1" hasCustomPrompt="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it-IT" dirty="0"/>
              <a:t>Click to </a:t>
            </a:r>
            <a:r>
              <a:rPr lang="it-IT" dirty="0" err="1"/>
              <a:t>add</a:t>
            </a:r>
            <a:r>
              <a:rPr lang="it-IT" dirty="0"/>
              <a:t> text</a:t>
            </a:r>
            <a:endParaRPr dirty="0"/>
          </a:p>
        </p:txBody>
      </p:sp>
    </p:spTree>
    <p:extLst>
      <p:ext uri="{BB962C8B-B14F-4D97-AF65-F5344CB8AC3E}">
        <p14:creationId xmlns:p14="http://schemas.microsoft.com/office/powerpoint/2010/main" val="11816711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preserve="1" userDrawn="1">
  <p:cSld name="1_Title and body">
    <p:spTree>
      <p:nvGrpSpPr>
        <p:cNvPr id="1" name="Shape 13"/>
        <p:cNvGrpSpPr/>
        <p:nvPr/>
      </p:nvGrpSpPr>
      <p:grpSpPr>
        <a:xfrm>
          <a:off x="0" y="0"/>
          <a:ext cx="0" cy="0"/>
          <a:chOff x="0" y="0"/>
          <a:chExt cx="0" cy="0"/>
        </a:xfrm>
      </p:grpSpPr>
      <p:sp>
        <p:nvSpPr>
          <p:cNvPr id="14" name="Google Shape;14;p26"/>
          <p:cNvSpPr txBox="1">
            <a:spLocks noGrp="1"/>
          </p:cNvSpPr>
          <p:nvPr>
            <p:ph type="title" hasCustomPrompt="1"/>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solidFill>
                  <a:srgbClr val="424A65"/>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it-IT" dirty="0"/>
              <a:t>Click to </a:t>
            </a:r>
            <a:r>
              <a:rPr lang="en-GB" noProof="0" dirty="0"/>
              <a:t>add</a:t>
            </a:r>
            <a:r>
              <a:rPr lang="it-IT" dirty="0"/>
              <a:t> </a:t>
            </a:r>
            <a:r>
              <a:rPr lang="it-IT" dirty="0" err="1"/>
              <a:t>title</a:t>
            </a:r>
            <a:endParaRPr dirty="0"/>
          </a:p>
        </p:txBody>
      </p:sp>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dirty="0"/>
          </a:p>
        </p:txBody>
      </p:sp>
      <p:pic>
        <p:nvPicPr>
          <p:cNvPr id="17" name="Google Shape;17;p26"/>
          <p:cNvPicPr preferRelativeResize="0"/>
          <p:nvPr userDrawn="1"/>
        </p:nvPicPr>
        <p:blipFill rotWithShape="1">
          <a:blip r:embed="rId2">
            <a:alphaModFix/>
          </a:blip>
          <a:srcRect/>
          <a:stretch/>
        </p:blipFill>
        <p:spPr>
          <a:xfrm>
            <a:off x="10222" y="4241411"/>
            <a:ext cx="9144000" cy="903466"/>
          </a:xfrm>
          <a:prstGeom prst="rect">
            <a:avLst/>
          </a:prstGeom>
          <a:noFill/>
          <a:ln>
            <a:noFill/>
          </a:ln>
        </p:spPr>
      </p:pic>
      <p:pic>
        <p:nvPicPr>
          <p:cNvPr id="18" name="Google Shape;18;p26"/>
          <p:cNvPicPr preferRelativeResize="0"/>
          <p:nvPr/>
        </p:nvPicPr>
        <p:blipFill rotWithShape="1">
          <a:blip r:embed="rId3">
            <a:alphaModFix/>
          </a:blip>
          <a:srcRect/>
          <a:stretch/>
        </p:blipFill>
        <p:spPr>
          <a:xfrm rot="-780797">
            <a:off x="2209477" y="4957798"/>
            <a:ext cx="227432" cy="198040"/>
          </a:xfrm>
          <a:prstGeom prst="rect">
            <a:avLst/>
          </a:prstGeom>
          <a:noFill/>
          <a:ln>
            <a:noFill/>
          </a:ln>
        </p:spPr>
      </p:pic>
      <p:pic>
        <p:nvPicPr>
          <p:cNvPr id="19" name="Google Shape;19;p26"/>
          <p:cNvPicPr preferRelativeResize="0"/>
          <p:nvPr/>
        </p:nvPicPr>
        <p:blipFill rotWithShape="1">
          <a:blip r:embed="rId3">
            <a:alphaModFix/>
          </a:blip>
          <a:srcRect/>
          <a:stretch/>
        </p:blipFill>
        <p:spPr>
          <a:xfrm rot="-780797">
            <a:off x="3671974" y="4951203"/>
            <a:ext cx="227432" cy="198040"/>
          </a:xfrm>
          <a:prstGeom prst="rect">
            <a:avLst/>
          </a:prstGeom>
          <a:noFill/>
          <a:ln>
            <a:noFill/>
          </a:ln>
        </p:spPr>
      </p:pic>
      <p:pic>
        <p:nvPicPr>
          <p:cNvPr id="20" name="Google Shape;20;p26"/>
          <p:cNvPicPr preferRelativeResize="0"/>
          <p:nvPr/>
        </p:nvPicPr>
        <p:blipFill rotWithShape="1">
          <a:blip r:embed="rId3">
            <a:alphaModFix/>
          </a:blip>
          <a:srcRect/>
          <a:stretch/>
        </p:blipFill>
        <p:spPr>
          <a:xfrm rot="-780797">
            <a:off x="5512120" y="4951204"/>
            <a:ext cx="227432" cy="198040"/>
          </a:xfrm>
          <a:prstGeom prst="rect">
            <a:avLst/>
          </a:prstGeom>
          <a:noFill/>
          <a:ln>
            <a:noFill/>
          </a:ln>
        </p:spPr>
      </p:pic>
      <p:pic>
        <p:nvPicPr>
          <p:cNvPr id="21" name="Google Shape;21;p26"/>
          <p:cNvPicPr preferRelativeResize="0"/>
          <p:nvPr/>
        </p:nvPicPr>
        <p:blipFill rotWithShape="1">
          <a:blip r:embed="rId3">
            <a:alphaModFix/>
          </a:blip>
          <a:srcRect/>
          <a:stretch/>
        </p:blipFill>
        <p:spPr>
          <a:xfrm rot="-780797">
            <a:off x="6943193" y="4957797"/>
            <a:ext cx="227432" cy="198040"/>
          </a:xfrm>
          <a:prstGeom prst="rect">
            <a:avLst/>
          </a:prstGeom>
          <a:noFill/>
          <a:ln>
            <a:noFill/>
          </a:ln>
        </p:spPr>
      </p:pic>
    </p:spTree>
    <p:extLst>
      <p:ext uri="{BB962C8B-B14F-4D97-AF65-F5344CB8AC3E}">
        <p14:creationId xmlns:p14="http://schemas.microsoft.com/office/powerpoint/2010/main" val="30230747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sp>
        <p:nvSpPr>
          <p:cNvPr id="23" name="Google Shape;23;p2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dirty="0"/>
          </a:p>
        </p:txBody>
      </p:sp>
      <p:sp>
        <p:nvSpPr>
          <p:cNvPr id="24" name="Google Shape;24;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4" name="Google Shape;14;p26"/>
          <p:cNvSpPr txBox="1">
            <a:spLocks noGrp="1"/>
          </p:cNvSpPr>
          <p:nvPr>
            <p:ph type="title" hasCustomPrompt="1"/>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solidFill>
                  <a:srgbClr val="424A65"/>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it-IT" dirty="0"/>
              <a:t>Click to </a:t>
            </a:r>
            <a:r>
              <a:rPr lang="en-GB" noProof="0" dirty="0"/>
              <a:t>add</a:t>
            </a:r>
            <a:r>
              <a:rPr lang="it-IT" dirty="0"/>
              <a:t> </a:t>
            </a:r>
            <a:r>
              <a:rPr lang="it-IT" dirty="0" err="1"/>
              <a:t>title</a:t>
            </a:r>
            <a:endParaRPr dirty="0"/>
          </a:p>
        </p:txBody>
      </p:sp>
      <p:pic>
        <p:nvPicPr>
          <p:cNvPr id="17" name="Google Shape;17;p26"/>
          <p:cNvPicPr preferRelativeResize="0"/>
          <p:nvPr/>
        </p:nvPicPr>
        <p:blipFill rotWithShape="1">
          <a:blip r:embed="rId2">
            <a:alphaModFix/>
          </a:blip>
          <a:srcRect/>
          <a:stretch/>
        </p:blipFill>
        <p:spPr>
          <a:xfrm>
            <a:off x="0" y="4240034"/>
            <a:ext cx="9144000" cy="903466"/>
          </a:xfrm>
          <a:prstGeom prst="rect">
            <a:avLst/>
          </a:prstGeom>
          <a:noFill/>
          <a:ln>
            <a:noFill/>
          </a:ln>
        </p:spPr>
      </p:pic>
      <p:pic>
        <p:nvPicPr>
          <p:cNvPr id="18" name="Google Shape;18;p26"/>
          <p:cNvPicPr preferRelativeResize="0"/>
          <p:nvPr/>
        </p:nvPicPr>
        <p:blipFill rotWithShape="1">
          <a:blip r:embed="rId3">
            <a:alphaModFix/>
          </a:blip>
          <a:srcRect/>
          <a:stretch/>
        </p:blipFill>
        <p:spPr>
          <a:xfrm rot="-780797">
            <a:off x="2209477" y="4957798"/>
            <a:ext cx="227432" cy="198040"/>
          </a:xfrm>
          <a:prstGeom prst="rect">
            <a:avLst/>
          </a:prstGeom>
          <a:noFill/>
          <a:ln>
            <a:noFill/>
          </a:ln>
        </p:spPr>
      </p:pic>
      <p:pic>
        <p:nvPicPr>
          <p:cNvPr id="19" name="Google Shape;19;p26"/>
          <p:cNvPicPr preferRelativeResize="0"/>
          <p:nvPr/>
        </p:nvPicPr>
        <p:blipFill rotWithShape="1">
          <a:blip r:embed="rId3">
            <a:alphaModFix/>
          </a:blip>
          <a:srcRect/>
          <a:stretch/>
        </p:blipFill>
        <p:spPr>
          <a:xfrm rot="-780797">
            <a:off x="3671974" y="4951203"/>
            <a:ext cx="227432" cy="198040"/>
          </a:xfrm>
          <a:prstGeom prst="rect">
            <a:avLst/>
          </a:prstGeom>
          <a:noFill/>
          <a:ln>
            <a:noFill/>
          </a:ln>
        </p:spPr>
      </p:pic>
      <p:pic>
        <p:nvPicPr>
          <p:cNvPr id="20" name="Google Shape;20;p26"/>
          <p:cNvPicPr preferRelativeResize="0"/>
          <p:nvPr/>
        </p:nvPicPr>
        <p:blipFill rotWithShape="1">
          <a:blip r:embed="rId3">
            <a:alphaModFix/>
          </a:blip>
          <a:srcRect/>
          <a:stretch/>
        </p:blipFill>
        <p:spPr>
          <a:xfrm rot="-780797">
            <a:off x="5512120" y="4951204"/>
            <a:ext cx="227432" cy="198040"/>
          </a:xfrm>
          <a:prstGeom prst="rect">
            <a:avLst/>
          </a:prstGeom>
          <a:noFill/>
          <a:ln>
            <a:noFill/>
          </a:ln>
        </p:spPr>
      </p:pic>
      <p:pic>
        <p:nvPicPr>
          <p:cNvPr id="21" name="Google Shape;21;p26"/>
          <p:cNvPicPr preferRelativeResize="0"/>
          <p:nvPr/>
        </p:nvPicPr>
        <p:blipFill rotWithShape="1">
          <a:blip r:embed="rId3">
            <a:alphaModFix/>
          </a:blip>
          <a:srcRect/>
          <a:stretch/>
        </p:blipFill>
        <p:spPr>
          <a:xfrm rot="-780797">
            <a:off x="6943193" y="4957797"/>
            <a:ext cx="227432" cy="198040"/>
          </a:xfrm>
          <a:prstGeom prst="rect">
            <a:avLst/>
          </a:prstGeom>
          <a:noFill/>
          <a:ln>
            <a:noFill/>
          </a:ln>
        </p:spPr>
      </p:pic>
      <p:sp>
        <p:nvSpPr>
          <p:cNvPr id="32" name="Google Shape;7;p24">
            <a:extLst>
              <a:ext uri="{FF2B5EF4-FFF2-40B4-BE49-F238E27FC236}">
                <a16:creationId xmlns:a16="http://schemas.microsoft.com/office/drawing/2014/main" id="{65CE4C39-4C4A-0659-0470-8B624E8C8AA5}"/>
              </a:ext>
            </a:extLst>
          </p:cNvPr>
          <p:cNvSpPr txBox="1">
            <a:spLocks noGrp="1"/>
          </p:cNvSpPr>
          <p:nvPr>
            <p:ph idx="1" hasCustomPrompt="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114300" marR="0" lvl="0" indent="0" algn="l" rtl="0">
              <a:lnSpc>
                <a:spcPct val="115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it-IT" dirty="0"/>
              <a:t>Click to </a:t>
            </a:r>
            <a:r>
              <a:rPr lang="it-IT" dirty="0" err="1"/>
              <a:t>add</a:t>
            </a:r>
            <a:r>
              <a:rPr lang="it-IT" dirty="0"/>
              <a:t> text</a:t>
            </a:r>
            <a:endParaRPr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preserve="1" userDrawn="1">
  <p:cSld name="1_Title and body">
    <p:spTree>
      <p:nvGrpSpPr>
        <p:cNvPr id="1" name="Shape 13"/>
        <p:cNvGrpSpPr/>
        <p:nvPr/>
      </p:nvGrpSpPr>
      <p:grpSpPr>
        <a:xfrm>
          <a:off x="0" y="0"/>
          <a:ext cx="0" cy="0"/>
          <a:chOff x="0" y="0"/>
          <a:chExt cx="0" cy="0"/>
        </a:xfrm>
      </p:grpSpPr>
      <p:sp>
        <p:nvSpPr>
          <p:cNvPr id="14" name="Google Shape;14;p26"/>
          <p:cNvSpPr txBox="1">
            <a:spLocks noGrp="1"/>
          </p:cNvSpPr>
          <p:nvPr>
            <p:ph type="title" hasCustomPrompt="1"/>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solidFill>
                  <a:srgbClr val="424A65"/>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it-IT" dirty="0"/>
              <a:t>Click to </a:t>
            </a:r>
            <a:r>
              <a:rPr lang="en-GB" noProof="0" dirty="0"/>
              <a:t>add</a:t>
            </a:r>
            <a:r>
              <a:rPr lang="it-IT" dirty="0"/>
              <a:t> </a:t>
            </a:r>
            <a:r>
              <a:rPr lang="it-IT" dirty="0" err="1"/>
              <a:t>title</a:t>
            </a:r>
            <a:endParaRPr dirty="0"/>
          </a:p>
        </p:txBody>
      </p:sp>
      <p:pic>
        <p:nvPicPr>
          <p:cNvPr id="17" name="Google Shape;17;p26"/>
          <p:cNvPicPr preferRelativeResize="0"/>
          <p:nvPr/>
        </p:nvPicPr>
        <p:blipFill rotWithShape="1">
          <a:blip r:embed="rId2">
            <a:alphaModFix/>
          </a:blip>
          <a:srcRect/>
          <a:stretch/>
        </p:blipFill>
        <p:spPr>
          <a:xfrm>
            <a:off x="0" y="4240034"/>
            <a:ext cx="9144000" cy="903466"/>
          </a:xfrm>
          <a:prstGeom prst="rect">
            <a:avLst/>
          </a:prstGeom>
          <a:noFill/>
          <a:ln>
            <a:noFill/>
          </a:ln>
        </p:spPr>
      </p:pic>
      <p:pic>
        <p:nvPicPr>
          <p:cNvPr id="18" name="Google Shape;18;p26"/>
          <p:cNvPicPr preferRelativeResize="0"/>
          <p:nvPr/>
        </p:nvPicPr>
        <p:blipFill rotWithShape="1">
          <a:blip r:embed="rId3">
            <a:alphaModFix/>
          </a:blip>
          <a:srcRect/>
          <a:stretch/>
        </p:blipFill>
        <p:spPr>
          <a:xfrm rot="-780797">
            <a:off x="2209477" y="4957798"/>
            <a:ext cx="227432" cy="198040"/>
          </a:xfrm>
          <a:prstGeom prst="rect">
            <a:avLst/>
          </a:prstGeom>
          <a:noFill/>
          <a:ln>
            <a:noFill/>
          </a:ln>
        </p:spPr>
      </p:pic>
      <p:pic>
        <p:nvPicPr>
          <p:cNvPr id="19" name="Google Shape;19;p26"/>
          <p:cNvPicPr preferRelativeResize="0"/>
          <p:nvPr/>
        </p:nvPicPr>
        <p:blipFill rotWithShape="1">
          <a:blip r:embed="rId3">
            <a:alphaModFix/>
          </a:blip>
          <a:srcRect/>
          <a:stretch/>
        </p:blipFill>
        <p:spPr>
          <a:xfrm rot="-780797">
            <a:off x="3671974" y="4951203"/>
            <a:ext cx="227432" cy="198040"/>
          </a:xfrm>
          <a:prstGeom prst="rect">
            <a:avLst/>
          </a:prstGeom>
          <a:noFill/>
          <a:ln>
            <a:noFill/>
          </a:ln>
        </p:spPr>
      </p:pic>
      <p:pic>
        <p:nvPicPr>
          <p:cNvPr id="20" name="Google Shape;20;p26"/>
          <p:cNvPicPr preferRelativeResize="0"/>
          <p:nvPr/>
        </p:nvPicPr>
        <p:blipFill rotWithShape="1">
          <a:blip r:embed="rId3">
            <a:alphaModFix/>
          </a:blip>
          <a:srcRect/>
          <a:stretch/>
        </p:blipFill>
        <p:spPr>
          <a:xfrm rot="-780797">
            <a:off x="5512120" y="4951204"/>
            <a:ext cx="227432" cy="198040"/>
          </a:xfrm>
          <a:prstGeom prst="rect">
            <a:avLst/>
          </a:prstGeom>
          <a:noFill/>
          <a:ln>
            <a:noFill/>
          </a:ln>
        </p:spPr>
      </p:pic>
      <p:pic>
        <p:nvPicPr>
          <p:cNvPr id="21" name="Google Shape;21;p26"/>
          <p:cNvPicPr preferRelativeResize="0"/>
          <p:nvPr/>
        </p:nvPicPr>
        <p:blipFill rotWithShape="1">
          <a:blip r:embed="rId3">
            <a:alphaModFix/>
          </a:blip>
          <a:srcRect/>
          <a:stretch/>
        </p:blipFill>
        <p:spPr>
          <a:xfrm rot="-780797">
            <a:off x="6943193" y="4957797"/>
            <a:ext cx="227432" cy="198040"/>
          </a:xfrm>
          <a:prstGeom prst="rect">
            <a:avLst/>
          </a:prstGeom>
          <a:noFill/>
          <a:ln>
            <a:noFill/>
          </a:ln>
        </p:spPr>
      </p:pic>
      <p:sp>
        <p:nvSpPr>
          <p:cNvPr id="32" name="Google Shape;7;p24">
            <a:extLst>
              <a:ext uri="{FF2B5EF4-FFF2-40B4-BE49-F238E27FC236}">
                <a16:creationId xmlns:a16="http://schemas.microsoft.com/office/drawing/2014/main" id="{65CE4C39-4C4A-0659-0470-8B624E8C8AA5}"/>
              </a:ext>
            </a:extLst>
          </p:cNvPr>
          <p:cNvSpPr txBox="1">
            <a:spLocks noGrp="1"/>
          </p:cNvSpPr>
          <p:nvPr>
            <p:ph idx="1" hasCustomPrompt="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it-IT" dirty="0"/>
              <a:t>Click to </a:t>
            </a:r>
            <a:r>
              <a:rPr lang="it-IT" dirty="0" err="1"/>
              <a:t>add</a:t>
            </a:r>
            <a:r>
              <a:rPr lang="it-IT" dirty="0"/>
              <a:t> text</a:t>
            </a:r>
            <a:endParaRPr dirty="0"/>
          </a:p>
        </p:txBody>
      </p:sp>
    </p:spTree>
    <p:extLst>
      <p:ext uri="{BB962C8B-B14F-4D97-AF65-F5344CB8AC3E}">
        <p14:creationId xmlns:p14="http://schemas.microsoft.com/office/powerpoint/2010/main" val="22639593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preserve="1" userDrawn="1">
  <p:cSld name="one_element">
    <p:spTree>
      <p:nvGrpSpPr>
        <p:cNvPr id="1" name="Shape 13"/>
        <p:cNvGrpSpPr/>
        <p:nvPr/>
      </p:nvGrpSpPr>
      <p:grpSpPr>
        <a:xfrm>
          <a:off x="0" y="0"/>
          <a:ext cx="0" cy="0"/>
          <a:chOff x="0" y="0"/>
          <a:chExt cx="0" cy="0"/>
        </a:xfrm>
      </p:grpSpPr>
      <p:sp>
        <p:nvSpPr>
          <p:cNvPr id="14" name="Google Shape;14;p26"/>
          <p:cNvSpPr txBox="1">
            <a:spLocks noGrp="1"/>
          </p:cNvSpPr>
          <p:nvPr>
            <p:ph type="title" hasCustomPrompt="1"/>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solidFill>
                  <a:srgbClr val="424A65"/>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it-IT" dirty="0"/>
              <a:t>Click to </a:t>
            </a:r>
            <a:r>
              <a:rPr lang="en-GB" noProof="0" dirty="0"/>
              <a:t>add</a:t>
            </a:r>
            <a:r>
              <a:rPr lang="it-IT" dirty="0"/>
              <a:t> </a:t>
            </a:r>
            <a:r>
              <a:rPr lang="it-IT" dirty="0" err="1"/>
              <a:t>title</a:t>
            </a:r>
            <a:endParaRPr dirty="0"/>
          </a:p>
        </p:txBody>
      </p:sp>
      <p:pic>
        <p:nvPicPr>
          <p:cNvPr id="17" name="Google Shape;17;p26"/>
          <p:cNvPicPr preferRelativeResize="0"/>
          <p:nvPr/>
        </p:nvPicPr>
        <p:blipFill rotWithShape="1">
          <a:blip r:embed="rId2">
            <a:alphaModFix/>
          </a:blip>
          <a:srcRect/>
          <a:stretch/>
        </p:blipFill>
        <p:spPr>
          <a:xfrm>
            <a:off x="0" y="4240034"/>
            <a:ext cx="9144000" cy="903466"/>
          </a:xfrm>
          <a:prstGeom prst="rect">
            <a:avLst/>
          </a:prstGeom>
          <a:noFill/>
          <a:ln>
            <a:noFill/>
          </a:ln>
        </p:spPr>
      </p:pic>
      <p:pic>
        <p:nvPicPr>
          <p:cNvPr id="18" name="Google Shape;18;p26"/>
          <p:cNvPicPr preferRelativeResize="0"/>
          <p:nvPr/>
        </p:nvPicPr>
        <p:blipFill rotWithShape="1">
          <a:blip r:embed="rId3">
            <a:alphaModFix/>
          </a:blip>
          <a:srcRect/>
          <a:stretch/>
        </p:blipFill>
        <p:spPr>
          <a:xfrm rot="-780797">
            <a:off x="2209477" y="4957798"/>
            <a:ext cx="227432" cy="198040"/>
          </a:xfrm>
          <a:prstGeom prst="rect">
            <a:avLst/>
          </a:prstGeom>
          <a:noFill/>
          <a:ln>
            <a:noFill/>
          </a:ln>
        </p:spPr>
      </p:pic>
      <p:pic>
        <p:nvPicPr>
          <p:cNvPr id="19" name="Google Shape;19;p26"/>
          <p:cNvPicPr preferRelativeResize="0"/>
          <p:nvPr/>
        </p:nvPicPr>
        <p:blipFill rotWithShape="1">
          <a:blip r:embed="rId3">
            <a:alphaModFix/>
          </a:blip>
          <a:srcRect/>
          <a:stretch/>
        </p:blipFill>
        <p:spPr>
          <a:xfrm rot="-780797">
            <a:off x="3671974" y="4951203"/>
            <a:ext cx="227432" cy="198040"/>
          </a:xfrm>
          <a:prstGeom prst="rect">
            <a:avLst/>
          </a:prstGeom>
          <a:noFill/>
          <a:ln>
            <a:noFill/>
          </a:ln>
        </p:spPr>
      </p:pic>
      <p:pic>
        <p:nvPicPr>
          <p:cNvPr id="20" name="Google Shape;20;p26"/>
          <p:cNvPicPr preferRelativeResize="0"/>
          <p:nvPr/>
        </p:nvPicPr>
        <p:blipFill rotWithShape="1">
          <a:blip r:embed="rId3">
            <a:alphaModFix/>
          </a:blip>
          <a:srcRect/>
          <a:stretch/>
        </p:blipFill>
        <p:spPr>
          <a:xfrm rot="-780797">
            <a:off x="5512120" y="4951204"/>
            <a:ext cx="227432" cy="198040"/>
          </a:xfrm>
          <a:prstGeom prst="rect">
            <a:avLst/>
          </a:prstGeom>
          <a:noFill/>
          <a:ln>
            <a:noFill/>
          </a:ln>
        </p:spPr>
      </p:pic>
      <p:pic>
        <p:nvPicPr>
          <p:cNvPr id="21" name="Google Shape;21;p26"/>
          <p:cNvPicPr preferRelativeResize="0"/>
          <p:nvPr/>
        </p:nvPicPr>
        <p:blipFill rotWithShape="1">
          <a:blip r:embed="rId3">
            <a:alphaModFix/>
          </a:blip>
          <a:srcRect/>
          <a:stretch/>
        </p:blipFill>
        <p:spPr>
          <a:xfrm rot="-780797">
            <a:off x="6943193" y="4957797"/>
            <a:ext cx="227432" cy="198040"/>
          </a:xfrm>
          <a:prstGeom prst="rect">
            <a:avLst/>
          </a:prstGeom>
          <a:noFill/>
          <a:ln>
            <a:noFill/>
          </a:ln>
        </p:spPr>
      </p:pic>
      <p:pic>
        <p:nvPicPr>
          <p:cNvPr id="3" name="Google Shape;189;p10" descr="Shadow PNGs for Free Download">
            <a:extLst>
              <a:ext uri="{FF2B5EF4-FFF2-40B4-BE49-F238E27FC236}">
                <a16:creationId xmlns:a16="http://schemas.microsoft.com/office/drawing/2014/main" id="{027EC728-EFB6-F3AB-CB2C-2A28A81DBA24}"/>
              </a:ext>
            </a:extLst>
          </p:cNvPr>
          <p:cNvPicPr preferRelativeResize="0"/>
          <p:nvPr userDrawn="1"/>
        </p:nvPicPr>
        <p:blipFill rotWithShape="1">
          <a:blip r:embed="rId4">
            <a:alphaModFix/>
          </a:blip>
          <a:srcRect t="42511" b="41846"/>
          <a:stretch/>
        </p:blipFill>
        <p:spPr>
          <a:xfrm>
            <a:off x="3374859" y="2982180"/>
            <a:ext cx="2394282" cy="596923"/>
          </a:xfrm>
          <a:prstGeom prst="rect">
            <a:avLst/>
          </a:prstGeom>
          <a:noFill/>
          <a:ln>
            <a:noFill/>
          </a:ln>
        </p:spPr>
      </p:pic>
      <p:sp>
        <p:nvSpPr>
          <p:cNvPr id="4" name="Picture Placeholder 27">
            <a:extLst>
              <a:ext uri="{FF2B5EF4-FFF2-40B4-BE49-F238E27FC236}">
                <a16:creationId xmlns:a16="http://schemas.microsoft.com/office/drawing/2014/main" id="{BD7399E4-B6AC-8291-6638-50CB3DDB59D8}"/>
              </a:ext>
            </a:extLst>
          </p:cNvPr>
          <p:cNvSpPr>
            <a:spLocks noGrp="1"/>
          </p:cNvSpPr>
          <p:nvPr>
            <p:ph type="pic" sz="quarter" idx="10"/>
          </p:nvPr>
        </p:nvSpPr>
        <p:spPr>
          <a:xfrm>
            <a:off x="3649980" y="1705830"/>
            <a:ext cx="1844040" cy="1141600"/>
          </a:xfrm>
        </p:spPr>
        <p:txBody>
          <a:bodyPr/>
          <a:lstStyle>
            <a:lvl1pPr marL="114300" indent="0">
              <a:buNone/>
              <a:defRPr/>
            </a:lvl1pPr>
          </a:lstStyle>
          <a:p>
            <a:endParaRPr lang="en-GB" dirty="0"/>
          </a:p>
        </p:txBody>
      </p:sp>
      <p:sp>
        <p:nvSpPr>
          <p:cNvPr id="5" name="Text Placeholder 29">
            <a:extLst>
              <a:ext uri="{FF2B5EF4-FFF2-40B4-BE49-F238E27FC236}">
                <a16:creationId xmlns:a16="http://schemas.microsoft.com/office/drawing/2014/main" id="{690285EA-15DF-B0E7-3F64-7F9119436582}"/>
              </a:ext>
            </a:extLst>
          </p:cNvPr>
          <p:cNvSpPr>
            <a:spLocks noGrp="1"/>
          </p:cNvSpPr>
          <p:nvPr>
            <p:ph type="body" sz="quarter" idx="11" hasCustomPrompt="1"/>
          </p:nvPr>
        </p:nvSpPr>
        <p:spPr>
          <a:xfrm>
            <a:off x="3463132" y="3576362"/>
            <a:ext cx="2217737" cy="485775"/>
          </a:xfrm>
        </p:spPr>
        <p:txBody>
          <a:bodyPr/>
          <a:lstStyle>
            <a:lvl1pPr marL="114300" indent="0" algn="ctr">
              <a:buNone/>
              <a:defRPr/>
            </a:lvl1pPr>
          </a:lstStyle>
          <a:p>
            <a:pPr lvl="0"/>
            <a:r>
              <a:rPr lang="en-GB" dirty="0"/>
              <a:t>&lt;Add Text&gt;</a:t>
            </a:r>
          </a:p>
        </p:txBody>
      </p:sp>
    </p:spTree>
    <p:extLst>
      <p:ext uri="{BB962C8B-B14F-4D97-AF65-F5344CB8AC3E}">
        <p14:creationId xmlns:p14="http://schemas.microsoft.com/office/powerpoint/2010/main" val="9953864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preserve="1" userDrawn="1">
  <p:cSld name="one_element_descr">
    <p:spTree>
      <p:nvGrpSpPr>
        <p:cNvPr id="1" name="Shape 13"/>
        <p:cNvGrpSpPr/>
        <p:nvPr/>
      </p:nvGrpSpPr>
      <p:grpSpPr>
        <a:xfrm>
          <a:off x="0" y="0"/>
          <a:ext cx="0" cy="0"/>
          <a:chOff x="0" y="0"/>
          <a:chExt cx="0" cy="0"/>
        </a:xfrm>
      </p:grpSpPr>
      <p:sp>
        <p:nvSpPr>
          <p:cNvPr id="14" name="Google Shape;14;p26"/>
          <p:cNvSpPr txBox="1">
            <a:spLocks noGrp="1"/>
          </p:cNvSpPr>
          <p:nvPr>
            <p:ph type="title" hasCustomPrompt="1"/>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solidFill>
                  <a:srgbClr val="424A65"/>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it-IT" dirty="0"/>
              <a:t>Click to </a:t>
            </a:r>
            <a:r>
              <a:rPr lang="en-GB" noProof="0" dirty="0"/>
              <a:t>add</a:t>
            </a:r>
            <a:r>
              <a:rPr lang="it-IT" dirty="0"/>
              <a:t> </a:t>
            </a:r>
            <a:r>
              <a:rPr lang="it-IT" dirty="0" err="1"/>
              <a:t>title</a:t>
            </a:r>
            <a:endParaRPr dirty="0"/>
          </a:p>
        </p:txBody>
      </p:sp>
      <p:pic>
        <p:nvPicPr>
          <p:cNvPr id="17" name="Google Shape;17;p26"/>
          <p:cNvPicPr preferRelativeResize="0"/>
          <p:nvPr/>
        </p:nvPicPr>
        <p:blipFill rotWithShape="1">
          <a:blip r:embed="rId2">
            <a:alphaModFix/>
          </a:blip>
          <a:srcRect/>
          <a:stretch/>
        </p:blipFill>
        <p:spPr>
          <a:xfrm>
            <a:off x="0" y="4240034"/>
            <a:ext cx="9144000" cy="903466"/>
          </a:xfrm>
          <a:prstGeom prst="rect">
            <a:avLst/>
          </a:prstGeom>
          <a:noFill/>
          <a:ln>
            <a:noFill/>
          </a:ln>
        </p:spPr>
      </p:pic>
      <p:pic>
        <p:nvPicPr>
          <p:cNvPr id="18" name="Google Shape;18;p26"/>
          <p:cNvPicPr preferRelativeResize="0"/>
          <p:nvPr/>
        </p:nvPicPr>
        <p:blipFill rotWithShape="1">
          <a:blip r:embed="rId3">
            <a:alphaModFix/>
          </a:blip>
          <a:srcRect/>
          <a:stretch/>
        </p:blipFill>
        <p:spPr>
          <a:xfrm rot="-780797">
            <a:off x="2209477" y="4957798"/>
            <a:ext cx="227432" cy="198040"/>
          </a:xfrm>
          <a:prstGeom prst="rect">
            <a:avLst/>
          </a:prstGeom>
          <a:noFill/>
          <a:ln>
            <a:noFill/>
          </a:ln>
        </p:spPr>
      </p:pic>
      <p:pic>
        <p:nvPicPr>
          <p:cNvPr id="19" name="Google Shape;19;p26"/>
          <p:cNvPicPr preferRelativeResize="0"/>
          <p:nvPr/>
        </p:nvPicPr>
        <p:blipFill rotWithShape="1">
          <a:blip r:embed="rId3">
            <a:alphaModFix/>
          </a:blip>
          <a:srcRect/>
          <a:stretch/>
        </p:blipFill>
        <p:spPr>
          <a:xfrm rot="-780797">
            <a:off x="3671974" y="4951203"/>
            <a:ext cx="227432" cy="198040"/>
          </a:xfrm>
          <a:prstGeom prst="rect">
            <a:avLst/>
          </a:prstGeom>
          <a:noFill/>
          <a:ln>
            <a:noFill/>
          </a:ln>
        </p:spPr>
      </p:pic>
      <p:pic>
        <p:nvPicPr>
          <p:cNvPr id="20" name="Google Shape;20;p26"/>
          <p:cNvPicPr preferRelativeResize="0"/>
          <p:nvPr/>
        </p:nvPicPr>
        <p:blipFill rotWithShape="1">
          <a:blip r:embed="rId3">
            <a:alphaModFix/>
          </a:blip>
          <a:srcRect/>
          <a:stretch/>
        </p:blipFill>
        <p:spPr>
          <a:xfrm rot="-780797">
            <a:off x="5512120" y="4951204"/>
            <a:ext cx="227432" cy="198040"/>
          </a:xfrm>
          <a:prstGeom prst="rect">
            <a:avLst/>
          </a:prstGeom>
          <a:noFill/>
          <a:ln>
            <a:noFill/>
          </a:ln>
        </p:spPr>
      </p:pic>
      <p:pic>
        <p:nvPicPr>
          <p:cNvPr id="21" name="Google Shape;21;p26"/>
          <p:cNvPicPr preferRelativeResize="0"/>
          <p:nvPr/>
        </p:nvPicPr>
        <p:blipFill rotWithShape="1">
          <a:blip r:embed="rId3">
            <a:alphaModFix/>
          </a:blip>
          <a:srcRect/>
          <a:stretch/>
        </p:blipFill>
        <p:spPr>
          <a:xfrm rot="-780797">
            <a:off x="6943193" y="4957797"/>
            <a:ext cx="227432" cy="198040"/>
          </a:xfrm>
          <a:prstGeom prst="rect">
            <a:avLst/>
          </a:prstGeom>
          <a:noFill/>
          <a:ln>
            <a:noFill/>
          </a:ln>
        </p:spPr>
      </p:pic>
      <p:pic>
        <p:nvPicPr>
          <p:cNvPr id="9" name="Google Shape;189;p10" descr="Shadow PNGs for Free Download">
            <a:extLst>
              <a:ext uri="{FF2B5EF4-FFF2-40B4-BE49-F238E27FC236}">
                <a16:creationId xmlns:a16="http://schemas.microsoft.com/office/drawing/2014/main" id="{027EC728-EFB6-F3AB-CB2C-2A28A81DBA24}"/>
              </a:ext>
            </a:extLst>
          </p:cNvPr>
          <p:cNvPicPr preferRelativeResize="0"/>
          <p:nvPr userDrawn="1"/>
        </p:nvPicPr>
        <p:blipFill rotWithShape="1">
          <a:blip r:embed="rId4">
            <a:alphaModFix/>
          </a:blip>
          <a:srcRect t="42511" b="41846"/>
          <a:stretch/>
        </p:blipFill>
        <p:spPr>
          <a:xfrm>
            <a:off x="3374859" y="3157440"/>
            <a:ext cx="2394282" cy="596923"/>
          </a:xfrm>
          <a:prstGeom prst="rect">
            <a:avLst/>
          </a:prstGeom>
          <a:noFill/>
          <a:ln>
            <a:noFill/>
          </a:ln>
        </p:spPr>
      </p:pic>
      <p:sp>
        <p:nvSpPr>
          <p:cNvPr id="28" name="Picture Placeholder 27">
            <a:extLst>
              <a:ext uri="{FF2B5EF4-FFF2-40B4-BE49-F238E27FC236}">
                <a16:creationId xmlns:a16="http://schemas.microsoft.com/office/drawing/2014/main" id="{BD7399E4-B6AC-8291-6638-50CB3DDB59D8}"/>
              </a:ext>
            </a:extLst>
          </p:cNvPr>
          <p:cNvSpPr>
            <a:spLocks noGrp="1"/>
          </p:cNvSpPr>
          <p:nvPr>
            <p:ph type="pic" sz="quarter" idx="10"/>
          </p:nvPr>
        </p:nvSpPr>
        <p:spPr>
          <a:xfrm>
            <a:off x="3649980" y="1881090"/>
            <a:ext cx="1844040" cy="1141600"/>
          </a:xfrm>
        </p:spPr>
        <p:txBody>
          <a:bodyPr/>
          <a:lstStyle>
            <a:lvl1pPr marL="114300" indent="0">
              <a:buNone/>
              <a:defRPr/>
            </a:lvl1pPr>
          </a:lstStyle>
          <a:p>
            <a:endParaRPr lang="en-GB" dirty="0"/>
          </a:p>
        </p:txBody>
      </p:sp>
      <p:sp>
        <p:nvSpPr>
          <p:cNvPr id="30" name="Text Placeholder 29">
            <a:extLst>
              <a:ext uri="{FF2B5EF4-FFF2-40B4-BE49-F238E27FC236}">
                <a16:creationId xmlns:a16="http://schemas.microsoft.com/office/drawing/2014/main" id="{690285EA-15DF-B0E7-3F64-7F9119436582}"/>
              </a:ext>
            </a:extLst>
          </p:cNvPr>
          <p:cNvSpPr>
            <a:spLocks noGrp="1"/>
          </p:cNvSpPr>
          <p:nvPr>
            <p:ph type="body" sz="quarter" idx="11" hasCustomPrompt="1"/>
          </p:nvPr>
        </p:nvSpPr>
        <p:spPr>
          <a:xfrm>
            <a:off x="3463132" y="3751622"/>
            <a:ext cx="2217737" cy="485775"/>
          </a:xfrm>
        </p:spPr>
        <p:txBody>
          <a:bodyPr/>
          <a:lstStyle>
            <a:lvl1pPr marL="114300" indent="0" algn="ctr">
              <a:buNone/>
              <a:defRPr/>
            </a:lvl1pPr>
          </a:lstStyle>
          <a:p>
            <a:pPr lvl="0"/>
            <a:r>
              <a:rPr lang="en-GB" dirty="0"/>
              <a:t>&lt;Add Text&gt;</a:t>
            </a:r>
          </a:p>
        </p:txBody>
      </p:sp>
      <p:sp>
        <p:nvSpPr>
          <p:cNvPr id="4" name="Text Placeholder 3">
            <a:extLst>
              <a:ext uri="{FF2B5EF4-FFF2-40B4-BE49-F238E27FC236}">
                <a16:creationId xmlns:a16="http://schemas.microsoft.com/office/drawing/2014/main" id="{4B30C518-3959-9C6D-9BAB-728E0AAEC0E7}"/>
              </a:ext>
            </a:extLst>
          </p:cNvPr>
          <p:cNvSpPr>
            <a:spLocks noGrp="1"/>
          </p:cNvSpPr>
          <p:nvPr>
            <p:ph type="body" sz="quarter" idx="12" hasCustomPrompt="1"/>
          </p:nvPr>
        </p:nvSpPr>
        <p:spPr>
          <a:xfrm>
            <a:off x="311150" y="1135063"/>
            <a:ext cx="8582025" cy="3619500"/>
          </a:xfrm>
        </p:spPr>
        <p:txBody>
          <a:bodyPr/>
          <a:lstStyle>
            <a:lvl1pPr>
              <a:defRPr/>
            </a:lvl1pPr>
          </a:lstStyle>
          <a:p>
            <a:pPr lvl="0"/>
            <a:r>
              <a:rPr lang="en-US" dirty="0"/>
              <a:t>Click to add text</a:t>
            </a:r>
          </a:p>
        </p:txBody>
      </p:sp>
    </p:spTree>
    <p:extLst>
      <p:ext uri="{BB962C8B-B14F-4D97-AF65-F5344CB8AC3E}">
        <p14:creationId xmlns:p14="http://schemas.microsoft.com/office/powerpoint/2010/main" val="2921856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preserve="1" userDrawn="1">
  <p:cSld name="1_Title and body">
    <p:spTree>
      <p:nvGrpSpPr>
        <p:cNvPr id="1" name="Shape 13"/>
        <p:cNvGrpSpPr/>
        <p:nvPr/>
      </p:nvGrpSpPr>
      <p:grpSpPr>
        <a:xfrm>
          <a:off x="0" y="0"/>
          <a:ext cx="0" cy="0"/>
          <a:chOff x="0" y="0"/>
          <a:chExt cx="0" cy="0"/>
        </a:xfrm>
      </p:grpSpPr>
      <p:sp>
        <p:nvSpPr>
          <p:cNvPr id="14" name="Google Shape;14;p26"/>
          <p:cNvSpPr txBox="1">
            <a:spLocks noGrp="1"/>
          </p:cNvSpPr>
          <p:nvPr>
            <p:ph type="title" hasCustomPrompt="1"/>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solidFill>
                  <a:srgbClr val="424A65"/>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it-IT" dirty="0"/>
              <a:t>Click to </a:t>
            </a:r>
            <a:r>
              <a:rPr lang="en-GB" noProof="0" dirty="0"/>
              <a:t>add</a:t>
            </a:r>
            <a:r>
              <a:rPr lang="it-IT" dirty="0"/>
              <a:t> </a:t>
            </a:r>
            <a:r>
              <a:rPr lang="it-IT" dirty="0" err="1"/>
              <a:t>title</a:t>
            </a:r>
            <a:endParaRPr dirty="0"/>
          </a:p>
        </p:txBody>
      </p:sp>
      <p:pic>
        <p:nvPicPr>
          <p:cNvPr id="17" name="Google Shape;17;p26"/>
          <p:cNvPicPr preferRelativeResize="0"/>
          <p:nvPr/>
        </p:nvPicPr>
        <p:blipFill rotWithShape="1">
          <a:blip r:embed="rId2">
            <a:alphaModFix/>
          </a:blip>
          <a:srcRect/>
          <a:stretch/>
        </p:blipFill>
        <p:spPr>
          <a:xfrm>
            <a:off x="0" y="4240034"/>
            <a:ext cx="9144000" cy="903466"/>
          </a:xfrm>
          <a:prstGeom prst="rect">
            <a:avLst/>
          </a:prstGeom>
          <a:noFill/>
          <a:ln>
            <a:noFill/>
          </a:ln>
        </p:spPr>
      </p:pic>
      <p:pic>
        <p:nvPicPr>
          <p:cNvPr id="18" name="Google Shape;18;p26"/>
          <p:cNvPicPr preferRelativeResize="0"/>
          <p:nvPr/>
        </p:nvPicPr>
        <p:blipFill rotWithShape="1">
          <a:blip r:embed="rId3">
            <a:alphaModFix/>
          </a:blip>
          <a:srcRect/>
          <a:stretch/>
        </p:blipFill>
        <p:spPr>
          <a:xfrm rot="-780797">
            <a:off x="2209477" y="4957798"/>
            <a:ext cx="227432" cy="198040"/>
          </a:xfrm>
          <a:prstGeom prst="rect">
            <a:avLst/>
          </a:prstGeom>
          <a:noFill/>
          <a:ln>
            <a:noFill/>
          </a:ln>
        </p:spPr>
      </p:pic>
      <p:pic>
        <p:nvPicPr>
          <p:cNvPr id="19" name="Google Shape;19;p26"/>
          <p:cNvPicPr preferRelativeResize="0"/>
          <p:nvPr/>
        </p:nvPicPr>
        <p:blipFill rotWithShape="1">
          <a:blip r:embed="rId3">
            <a:alphaModFix/>
          </a:blip>
          <a:srcRect/>
          <a:stretch/>
        </p:blipFill>
        <p:spPr>
          <a:xfrm rot="-780797">
            <a:off x="3671974" y="4951203"/>
            <a:ext cx="227432" cy="198040"/>
          </a:xfrm>
          <a:prstGeom prst="rect">
            <a:avLst/>
          </a:prstGeom>
          <a:noFill/>
          <a:ln>
            <a:noFill/>
          </a:ln>
        </p:spPr>
      </p:pic>
      <p:pic>
        <p:nvPicPr>
          <p:cNvPr id="20" name="Google Shape;20;p26"/>
          <p:cNvPicPr preferRelativeResize="0"/>
          <p:nvPr/>
        </p:nvPicPr>
        <p:blipFill rotWithShape="1">
          <a:blip r:embed="rId3">
            <a:alphaModFix/>
          </a:blip>
          <a:srcRect/>
          <a:stretch/>
        </p:blipFill>
        <p:spPr>
          <a:xfrm rot="-780797">
            <a:off x="5512120" y="4951204"/>
            <a:ext cx="227432" cy="198040"/>
          </a:xfrm>
          <a:prstGeom prst="rect">
            <a:avLst/>
          </a:prstGeom>
          <a:noFill/>
          <a:ln>
            <a:noFill/>
          </a:ln>
        </p:spPr>
      </p:pic>
      <p:pic>
        <p:nvPicPr>
          <p:cNvPr id="21" name="Google Shape;21;p26"/>
          <p:cNvPicPr preferRelativeResize="0"/>
          <p:nvPr/>
        </p:nvPicPr>
        <p:blipFill rotWithShape="1">
          <a:blip r:embed="rId3">
            <a:alphaModFix/>
          </a:blip>
          <a:srcRect/>
          <a:stretch/>
        </p:blipFill>
        <p:spPr>
          <a:xfrm rot="-780797">
            <a:off x="6943193" y="4957797"/>
            <a:ext cx="227432" cy="198040"/>
          </a:xfrm>
          <a:prstGeom prst="rect">
            <a:avLst/>
          </a:prstGeom>
          <a:noFill/>
          <a:ln>
            <a:noFill/>
          </a:ln>
        </p:spPr>
      </p:pic>
      <p:pic>
        <p:nvPicPr>
          <p:cNvPr id="9" name="Google Shape;189;p10" descr="Shadow PNGs for Free Download">
            <a:extLst>
              <a:ext uri="{FF2B5EF4-FFF2-40B4-BE49-F238E27FC236}">
                <a16:creationId xmlns:a16="http://schemas.microsoft.com/office/drawing/2014/main" id="{027EC728-EFB6-F3AB-CB2C-2A28A81DBA24}"/>
              </a:ext>
            </a:extLst>
          </p:cNvPr>
          <p:cNvPicPr preferRelativeResize="0"/>
          <p:nvPr userDrawn="1"/>
        </p:nvPicPr>
        <p:blipFill rotWithShape="1">
          <a:blip r:embed="rId4">
            <a:alphaModFix/>
          </a:blip>
          <a:srcRect t="42511" b="41846"/>
          <a:stretch/>
        </p:blipFill>
        <p:spPr>
          <a:xfrm>
            <a:off x="1020279" y="2982180"/>
            <a:ext cx="2394282" cy="596923"/>
          </a:xfrm>
          <a:prstGeom prst="rect">
            <a:avLst/>
          </a:prstGeom>
          <a:noFill/>
          <a:ln>
            <a:noFill/>
          </a:ln>
        </p:spPr>
      </p:pic>
      <p:sp>
        <p:nvSpPr>
          <p:cNvPr id="28" name="Picture Placeholder 27">
            <a:extLst>
              <a:ext uri="{FF2B5EF4-FFF2-40B4-BE49-F238E27FC236}">
                <a16:creationId xmlns:a16="http://schemas.microsoft.com/office/drawing/2014/main" id="{BD7399E4-B6AC-8291-6638-50CB3DDB59D8}"/>
              </a:ext>
            </a:extLst>
          </p:cNvPr>
          <p:cNvSpPr>
            <a:spLocks noGrp="1"/>
          </p:cNvSpPr>
          <p:nvPr>
            <p:ph type="pic" sz="quarter" idx="10"/>
          </p:nvPr>
        </p:nvSpPr>
        <p:spPr>
          <a:xfrm>
            <a:off x="1295400" y="1705830"/>
            <a:ext cx="1844040" cy="1141600"/>
          </a:xfrm>
        </p:spPr>
        <p:txBody>
          <a:bodyPr/>
          <a:lstStyle>
            <a:lvl1pPr marL="114300" indent="0">
              <a:buNone/>
              <a:defRPr/>
            </a:lvl1pPr>
          </a:lstStyle>
          <a:p>
            <a:endParaRPr lang="en-GB" dirty="0"/>
          </a:p>
        </p:txBody>
      </p:sp>
      <p:sp>
        <p:nvSpPr>
          <p:cNvPr id="30" name="Text Placeholder 29">
            <a:extLst>
              <a:ext uri="{FF2B5EF4-FFF2-40B4-BE49-F238E27FC236}">
                <a16:creationId xmlns:a16="http://schemas.microsoft.com/office/drawing/2014/main" id="{690285EA-15DF-B0E7-3F64-7F9119436582}"/>
              </a:ext>
            </a:extLst>
          </p:cNvPr>
          <p:cNvSpPr>
            <a:spLocks noGrp="1"/>
          </p:cNvSpPr>
          <p:nvPr>
            <p:ph type="body" sz="quarter" idx="11" hasCustomPrompt="1"/>
          </p:nvPr>
        </p:nvSpPr>
        <p:spPr>
          <a:xfrm>
            <a:off x="1108552" y="3576362"/>
            <a:ext cx="2217737" cy="485775"/>
          </a:xfrm>
        </p:spPr>
        <p:txBody>
          <a:bodyPr/>
          <a:lstStyle>
            <a:lvl1pPr marL="114300" indent="0" algn="ctr">
              <a:buNone/>
              <a:defRPr/>
            </a:lvl1pPr>
          </a:lstStyle>
          <a:p>
            <a:pPr lvl="0"/>
            <a:r>
              <a:rPr lang="en-GB" dirty="0"/>
              <a:t>&lt;Add Text&gt;</a:t>
            </a:r>
          </a:p>
        </p:txBody>
      </p:sp>
      <p:sp>
        <p:nvSpPr>
          <p:cNvPr id="3" name="Text Placeholder 2">
            <a:extLst>
              <a:ext uri="{FF2B5EF4-FFF2-40B4-BE49-F238E27FC236}">
                <a16:creationId xmlns:a16="http://schemas.microsoft.com/office/drawing/2014/main" id="{9347B1EA-2AC6-3482-E577-3F59EE98A715}"/>
              </a:ext>
            </a:extLst>
          </p:cNvPr>
          <p:cNvSpPr>
            <a:spLocks noGrp="1"/>
          </p:cNvSpPr>
          <p:nvPr>
            <p:ph type="body" sz="quarter" idx="12" hasCustomPrompt="1"/>
          </p:nvPr>
        </p:nvSpPr>
        <p:spPr>
          <a:xfrm>
            <a:off x="4572000" y="1508125"/>
            <a:ext cx="4130675" cy="2554288"/>
          </a:xfrm>
        </p:spPr>
        <p:txBody>
          <a:bodyPr/>
          <a:lstStyle>
            <a:lvl1pPr marL="400050" indent="-285750">
              <a:buFont typeface="Arial" panose="020B0604020202020204" pitchFamily="34" charset="0"/>
              <a:buChar char="•"/>
              <a:defRPr/>
            </a:lvl1pPr>
          </a:lstStyle>
          <a:p>
            <a:pPr lvl="0"/>
            <a:r>
              <a:rPr lang="en-US" dirty="0"/>
              <a:t>Click to add text</a:t>
            </a:r>
          </a:p>
        </p:txBody>
      </p:sp>
    </p:spTree>
    <p:extLst>
      <p:ext uri="{BB962C8B-B14F-4D97-AF65-F5344CB8AC3E}">
        <p14:creationId xmlns:p14="http://schemas.microsoft.com/office/powerpoint/2010/main" val="26616189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preserve="1" userDrawn="1">
  <p:cSld name="1_Title and body">
    <p:spTree>
      <p:nvGrpSpPr>
        <p:cNvPr id="1" name="Shape 13"/>
        <p:cNvGrpSpPr/>
        <p:nvPr/>
      </p:nvGrpSpPr>
      <p:grpSpPr>
        <a:xfrm>
          <a:off x="0" y="0"/>
          <a:ext cx="0" cy="0"/>
          <a:chOff x="0" y="0"/>
          <a:chExt cx="0" cy="0"/>
        </a:xfrm>
      </p:grpSpPr>
      <p:pic>
        <p:nvPicPr>
          <p:cNvPr id="17" name="Google Shape;17;p26"/>
          <p:cNvPicPr preferRelativeResize="0"/>
          <p:nvPr/>
        </p:nvPicPr>
        <p:blipFill rotWithShape="1">
          <a:blip r:embed="rId2">
            <a:alphaModFix/>
          </a:blip>
          <a:srcRect/>
          <a:stretch/>
        </p:blipFill>
        <p:spPr>
          <a:xfrm>
            <a:off x="0" y="4240034"/>
            <a:ext cx="9144000" cy="903466"/>
          </a:xfrm>
          <a:prstGeom prst="rect">
            <a:avLst/>
          </a:prstGeom>
          <a:noFill/>
          <a:ln>
            <a:noFill/>
          </a:ln>
        </p:spPr>
      </p:pic>
      <p:sp>
        <p:nvSpPr>
          <p:cNvPr id="30" name="Text Placeholder 29">
            <a:extLst>
              <a:ext uri="{FF2B5EF4-FFF2-40B4-BE49-F238E27FC236}">
                <a16:creationId xmlns:a16="http://schemas.microsoft.com/office/drawing/2014/main" id="{83B7DEA9-19ED-097D-E0E6-86A05BE12AD5}"/>
              </a:ext>
            </a:extLst>
          </p:cNvPr>
          <p:cNvSpPr>
            <a:spLocks noGrp="1"/>
          </p:cNvSpPr>
          <p:nvPr>
            <p:ph type="body" sz="quarter" idx="14" hasCustomPrompt="1"/>
          </p:nvPr>
        </p:nvSpPr>
        <p:spPr>
          <a:xfrm>
            <a:off x="311700" y="1120141"/>
            <a:ext cx="8520600" cy="3463946"/>
          </a:xfrm>
        </p:spPr>
        <p:txBody>
          <a:bodyPr/>
          <a:lstStyle>
            <a:lvl1pPr>
              <a:defRPr/>
            </a:lvl1pPr>
          </a:lstStyle>
          <a:p>
            <a:pPr lvl="0"/>
            <a:r>
              <a:rPr lang="en-US" dirty="0"/>
              <a:t>Click to add text</a:t>
            </a:r>
          </a:p>
        </p:txBody>
      </p:sp>
      <p:sp>
        <p:nvSpPr>
          <p:cNvPr id="14" name="Google Shape;14;p26"/>
          <p:cNvSpPr txBox="1">
            <a:spLocks noGrp="1"/>
          </p:cNvSpPr>
          <p:nvPr>
            <p:ph type="title" hasCustomPrompt="1"/>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solidFill>
                  <a:srgbClr val="424A65"/>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it-IT" dirty="0"/>
              <a:t>Click to </a:t>
            </a:r>
            <a:r>
              <a:rPr lang="en-GB" noProof="0" dirty="0"/>
              <a:t>add</a:t>
            </a:r>
            <a:r>
              <a:rPr lang="it-IT" dirty="0"/>
              <a:t> </a:t>
            </a:r>
            <a:r>
              <a:rPr lang="it-IT" dirty="0" err="1"/>
              <a:t>title</a:t>
            </a:r>
            <a:endParaRPr dirty="0"/>
          </a:p>
        </p:txBody>
      </p:sp>
      <p:pic>
        <p:nvPicPr>
          <p:cNvPr id="18" name="Google Shape;18;p26"/>
          <p:cNvPicPr preferRelativeResize="0"/>
          <p:nvPr/>
        </p:nvPicPr>
        <p:blipFill rotWithShape="1">
          <a:blip r:embed="rId3">
            <a:alphaModFix/>
          </a:blip>
          <a:srcRect/>
          <a:stretch/>
        </p:blipFill>
        <p:spPr>
          <a:xfrm rot="-780797">
            <a:off x="2209477" y="4957798"/>
            <a:ext cx="227432" cy="198040"/>
          </a:xfrm>
          <a:prstGeom prst="rect">
            <a:avLst/>
          </a:prstGeom>
          <a:noFill/>
          <a:ln>
            <a:noFill/>
          </a:ln>
        </p:spPr>
      </p:pic>
      <p:pic>
        <p:nvPicPr>
          <p:cNvPr id="19" name="Google Shape;19;p26"/>
          <p:cNvPicPr preferRelativeResize="0"/>
          <p:nvPr/>
        </p:nvPicPr>
        <p:blipFill rotWithShape="1">
          <a:blip r:embed="rId3">
            <a:alphaModFix/>
          </a:blip>
          <a:srcRect/>
          <a:stretch/>
        </p:blipFill>
        <p:spPr>
          <a:xfrm rot="-780797">
            <a:off x="3671974" y="4951203"/>
            <a:ext cx="227432" cy="198040"/>
          </a:xfrm>
          <a:prstGeom prst="rect">
            <a:avLst/>
          </a:prstGeom>
          <a:noFill/>
          <a:ln>
            <a:noFill/>
          </a:ln>
        </p:spPr>
      </p:pic>
      <p:pic>
        <p:nvPicPr>
          <p:cNvPr id="20" name="Google Shape;20;p26"/>
          <p:cNvPicPr preferRelativeResize="0"/>
          <p:nvPr/>
        </p:nvPicPr>
        <p:blipFill rotWithShape="1">
          <a:blip r:embed="rId3">
            <a:alphaModFix/>
          </a:blip>
          <a:srcRect/>
          <a:stretch/>
        </p:blipFill>
        <p:spPr>
          <a:xfrm rot="-780797">
            <a:off x="5512120" y="4951204"/>
            <a:ext cx="227432" cy="198040"/>
          </a:xfrm>
          <a:prstGeom prst="rect">
            <a:avLst/>
          </a:prstGeom>
          <a:noFill/>
          <a:ln>
            <a:noFill/>
          </a:ln>
        </p:spPr>
      </p:pic>
      <p:pic>
        <p:nvPicPr>
          <p:cNvPr id="21" name="Google Shape;21;p26"/>
          <p:cNvPicPr preferRelativeResize="0"/>
          <p:nvPr/>
        </p:nvPicPr>
        <p:blipFill rotWithShape="1">
          <a:blip r:embed="rId3">
            <a:alphaModFix/>
          </a:blip>
          <a:srcRect/>
          <a:stretch/>
        </p:blipFill>
        <p:spPr>
          <a:xfrm rot="-780797">
            <a:off x="6943193" y="4957797"/>
            <a:ext cx="227432" cy="198040"/>
          </a:xfrm>
          <a:prstGeom prst="rect">
            <a:avLst/>
          </a:prstGeom>
          <a:noFill/>
          <a:ln>
            <a:noFill/>
          </a:ln>
        </p:spPr>
      </p:pic>
      <p:pic>
        <p:nvPicPr>
          <p:cNvPr id="15" name="Google Shape;189;p10" descr="Shadow PNGs for Free Download">
            <a:extLst>
              <a:ext uri="{FF2B5EF4-FFF2-40B4-BE49-F238E27FC236}">
                <a16:creationId xmlns:a16="http://schemas.microsoft.com/office/drawing/2014/main" id="{61558C4D-43D2-5753-2E5D-F342A3E04CB1}"/>
              </a:ext>
            </a:extLst>
          </p:cNvPr>
          <p:cNvPicPr preferRelativeResize="0"/>
          <p:nvPr userDrawn="1"/>
        </p:nvPicPr>
        <p:blipFill rotWithShape="1">
          <a:blip r:embed="rId4">
            <a:alphaModFix/>
          </a:blip>
          <a:srcRect t="42511" b="41846"/>
          <a:stretch/>
        </p:blipFill>
        <p:spPr>
          <a:xfrm>
            <a:off x="1417781" y="3731577"/>
            <a:ext cx="2394282" cy="596923"/>
          </a:xfrm>
          <a:prstGeom prst="rect">
            <a:avLst/>
          </a:prstGeom>
          <a:noFill/>
          <a:ln>
            <a:noFill/>
          </a:ln>
        </p:spPr>
      </p:pic>
      <p:sp>
        <p:nvSpPr>
          <p:cNvPr id="16" name="Picture Placeholder 27">
            <a:extLst>
              <a:ext uri="{FF2B5EF4-FFF2-40B4-BE49-F238E27FC236}">
                <a16:creationId xmlns:a16="http://schemas.microsoft.com/office/drawing/2014/main" id="{2B4D43EE-2318-EE13-A2B1-C6833D4A702B}"/>
              </a:ext>
            </a:extLst>
          </p:cNvPr>
          <p:cNvSpPr>
            <a:spLocks noGrp="1"/>
          </p:cNvSpPr>
          <p:nvPr>
            <p:ph type="pic" sz="quarter" idx="10"/>
          </p:nvPr>
        </p:nvSpPr>
        <p:spPr>
          <a:xfrm>
            <a:off x="1692902" y="2340927"/>
            <a:ext cx="1844040" cy="1141600"/>
          </a:xfrm>
        </p:spPr>
        <p:txBody>
          <a:bodyPr/>
          <a:lstStyle>
            <a:lvl1pPr marL="114300" indent="0">
              <a:buNone/>
              <a:defRPr/>
            </a:lvl1pPr>
          </a:lstStyle>
          <a:p>
            <a:endParaRPr lang="en-GB" dirty="0"/>
          </a:p>
        </p:txBody>
      </p:sp>
      <p:sp>
        <p:nvSpPr>
          <p:cNvPr id="22" name="Text Placeholder 29">
            <a:extLst>
              <a:ext uri="{FF2B5EF4-FFF2-40B4-BE49-F238E27FC236}">
                <a16:creationId xmlns:a16="http://schemas.microsoft.com/office/drawing/2014/main" id="{798AFDBB-71ED-A2E5-F5FE-1D6C717FF7C3}"/>
              </a:ext>
            </a:extLst>
          </p:cNvPr>
          <p:cNvSpPr>
            <a:spLocks noGrp="1"/>
          </p:cNvSpPr>
          <p:nvPr>
            <p:ph type="body" sz="quarter" idx="11" hasCustomPrompt="1"/>
          </p:nvPr>
        </p:nvSpPr>
        <p:spPr>
          <a:xfrm>
            <a:off x="1506054" y="4211459"/>
            <a:ext cx="2217737" cy="485775"/>
          </a:xfrm>
        </p:spPr>
        <p:txBody>
          <a:bodyPr/>
          <a:lstStyle>
            <a:lvl1pPr marL="114300" indent="0" algn="ctr">
              <a:buNone/>
              <a:defRPr/>
            </a:lvl1pPr>
          </a:lstStyle>
          <a:p>
            <a:pPr lvl="0"/>
            <a:r>
              <a:rPr lang="en-GB" dirty="0"/>
              <a:t>&lt;Add Text&gt;</a:t>
            </a:r>
          </a:p>
        </p:txBody>
      </p:sp>
      <p:pic>
        <p:nvPicPr>
          <p:cNvPr id="23" name="Google Shape;189;p10" descr="Shadow PNGs for Free Download">
            <a:extLst>
              <a:ext uri="{FF2B5EF4-FFF2-40B4-BE49-F238E27FC236}">
                <a16:creationId xmlns:a16="http://schemas.microsoft.com/office/drawing/2014/main" id="{84CD2797-A76B-3C20-3760-1A916C52380B}"/>
              </a:ext>
            </a:extLst>
          </p:cNvPr>
          <p:cNvPicPr preferRelativeResize="0"/>
          <p:nvPr userDrawn="1"/>
        </p:nvPicPr>
        <p:blipFill rotWithShape="1">
          <a:blip r:embed="rId4">
            <a:alphaModFix/>
          </a:blip>
          <a:srcRect t="42511" b="41846"/>
          <a:stretch/>
        </p:blipFill>
        <p:spPr>
          <a:xfrm>
            <a:off x="5229845" y="3703105"/>
            <a:ext cx="2394282" cy="596923"/>
          </a:xfrm>
          <a:prstGeom prst="rect">
            <a:avLst/>
          </a:prstGeom>
          <a:noFill/>
          <a:ln>
            <a:noFill/>
          </a:ln>
        </p:spPr>
      </p:pic>
      <p:sp>
        <p:nvSpPr>
          <p:cNvPr id="24" name="Picture Placeholder 27">
            <a:extLst>
              <a:ext uri="{FF2B5EF4-FFF2-40B4-BE49-F238E27FC236}">
                <a16:creationId xmlns:a16="http://schemas.microsoft.com/office/drawing/2014/main" id="{3A55FE6A-B87F-1162-A38B-054E3AEB0F91}"/>
              </a:ext>
            </a:extLst>
          </p:cNvPr>
          <p:cNvSpPr>
            <a:spLocks noGrp="1"/>
          </p:cNvSpPr>
          <p:nvPr>
            <p:ph type="pic" sz="quarter" idx="12"/>
          </p:nvPr>
        </p:nvSpPr>
        <p:spPr>
          <a:xfrm>
            <a:off x="5518786" y="2340927"/>
            <a:ext cx="1844040" cy="1141600"/>
          </a:xfrm>
        </p:spPr>
        <p:txBody>
          <a:bodyPr/>
          <a:lstStyle>
            <a:lvl1pPr marL="114300" indent="0">
              <a:buNone/>
              <a:defRPr/>
            </a:lvl1pPr>
          </a:lstStyle>
          <a:p>
            <a:endParaRPr lang="en-GB" dirty="0"/>
          </a:p>
        </p:txBody>
      </p:sp>
      <p:sp>
        <p:nvSpPr>
          <p:cNvPr id="25" name="Text Placeholder 29">
            <a:extLst>
              <a:ext uri="{FF2B5EF4-FFF2-40B4-BE49-F238E27FC236}">
                <a16:creationId xmlns:a16="http://schemas.microsoft.com/office/drawing/2014/main" id="{D800124D-4F97-06AB-73F9-C8E0ACF0F869}"/>
              </a:ext>
            </a:extLst>
          </p:cNvPr>
          <p:cNvSpPr>
            <a:spLocks noGrp="1"/>
          </p:cNvSpPr>
          <p:nvPr>
            <p:ph type="body" sz="quarter" idx="13" hasCustomPrompt="1"/>
          </p:nvPr>
        </p:nvSpPr>
        <p:spPr>
          <a:xfrm>
            <a:off x="5315280" y="4208601"/>
            <a:ext cx="2217737" cy="485775"/>
          </a:xfrm>
        </p:spPr>
        <p:txBody>
          <a:bodyPr/>
          <a:lstStyle>
            <a:lvl1pPr marL="114300" indent="0" algn="ctr">
              <a:buNone/>
              <a:defRPr/>
            </a:lvl1pPr>
          </a:lstStyle>
          <a:p>
            <a:pPr lvl="0"/>
            <a:r>
              <a:rPr lang="en-GB" dirty="0"/>
              <a:t>&lt;Add Text&gt;</a:t>
            </a:r>
          </a:p>
        </p:txBody>
      </p:sp>
    </p:spTree>
    <p:extLst>
      <p:ext uri="{BB962C8B-B14F-4D97-AF65-F5344CB8AC3E}">
        <p14:creationId xmlns:p14="http://schemas.microsoft.com/office/powerpoint/2010/main" val="9593589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preserve="1" userDrawn="1">
  <p:cSld name="1_Title and body">
    <p:spTree>
      <p:nvGrpSpPr>
        <p:cNvPr id="1" name="Shape 13"/>
        <p:cNvGrpSpPr/>
        <p:nvPr/>
      </p:nvGrpSpPr>
      <p:grpSpPr>
        <a:xfrm>
          <a:off x="0" y="0"/>
          <a:ext cx="0" cy="0"/>
          <a:chOff x="0" y="0"/>
          <a:chExt cx="0" cy="0"/>
        </a:xfrm>
      </p:grpSpPr>
      <p:pic>
        <p:nvPicPr>
          <p:cNvPr id="17" name="Google Shape;17;p26"/>
          <p:cNvPicPr preferRelativeResize="0"/>
          <p:nvPr/>
        </p:nvPicPr>
        <p:blipFill rotWithShape="1">
          <a:blip r:embed="rId2">
            <a:alphaModFix/>
          </a:blip>
          <a:srcRect/>
          <a:stretch/>
        </p:blipFill>
        <p:spPr>
          <a:xfrm>
            <a:off x="0" y="4241275"/>
            <a:ext cx="9144000" cy="903466"/>
          </a:xfrm>
          <a:prstGeom prst="rect">
            <a:avLst/>
          </a:prstGeom>
          <a:noFill/>
          <a:ln>
            <a:noFill/>
          </a:ln>
        </p:spPr>
      </p:pic>
      <p:sp>
        <p:nvSpPr>
          <p:cNvPr id="30" name="Text Placeholder 29">
            <a:extLst>
              <a:ext uri="{FF2B5EF4-FFF2-40B4-BE49-F238E27FC236}">
                <a16:creationId xmlns:a16="http://schemas.microsoft.com/office/drawing/2014/main" id="{83B7DEA9-19ED-097D-E0E6-86A05BE12AD5}"/>
              </a:ext>
            </a:extLst>
          </p:cNvPr>
          <p:cNvSpPr>
            <a:spLocks noGrp="1"/>
          </p:cNvSpPr>
          <p:nvPr>
            <p:ph type="body" sz="quarter" idx="14" hasCustomPrompt="1"/>
          </p:nvPr>
        </p:nvSpPr>
        <p:spPr>
          <a:xfrm>
            <a:off x="311700" y="1120141"/>
            <a:ext cx="8520600" cy="3463946"/>
          </a:xfrm>
        </p:spPr>
        <p:txBody>
          <a:bodyPr/>
          <a:lstStyle>
            <a:lvl1pPr>
              <a:defRPr/>
            </a:lvl1pPr>
          </a:lstStyle>
          <a:p>
            <a:pPr lvl="0"/>
            <a:r>
              <a:rPr lang="en-US" dirty="0"/>
              <a:t>Click to add text</a:t>
            </a:r>
          </a:p>
        </p:txBody>
      </p:sp>
      <p:sp>
        <p:nvSpPr>
          <p:cNvPr id="14" name="Google Shape;14;p26"/>
          <p:cNvSpPr txBox="1">
            <a:spLocks noGrp="1"/>
          </p:cNvSpPr>
          <p:nvPr>
            <p:ph type="title" hasCustomPrompt="1"/>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solidFill>
                  <a:srgbClr val="424A65"/>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it-IT" dirty="0"/>
              <a:t>Click to </a:t>
            </a:r>
            <a:r>
              <a:rPr lang="en-GB" noProof="0" dirty="0"/>
              <a:t>add</a:t>
            </a:r>
            <a:r>
              <a:rPr lang="it-IT" dirty="0"/>
              <a:t> </a:t>
            </a:r>
            <a:r>
              <a:rPr lang="it-IT" dirty="0" err="1"/>
              <a:t>title</a:t>
            </a:r>
            <a:endParaRPr dirty="0"/>
          </a:p>
        </p:txBody>
      </p:sp>
      <p:pic>
        <p:nvPicPr>
          <p:cNvPr id="18" name="Google Shape;18;p26"/>
          <p:cNvPicPr preferRelativeResize="0"/>
          <p:nvPr/>
        </p:nvPicPr>
        <p:blipFill rotWithShape="1">
          <a:blip r:embed="rId3">
            <a:alphaModFix/>
          </a:blip>
          <a:srcRect/>
          <a:stretch/>
        </p:blipFill>
        <p:spPr>
          <a:xfrm rot="-780797">
            <a:off x="2209477" y="4957798"/>
            <a:ext cx="227432" cy="198040"/>
          </a:xfrm>
          <a:prstGeom prst="rect">
            <a:avLst/>
          </a:prstGeom>
          <a:noFill/>
          <a:ln>
            <a:noFill/>
          </a:ln>
        </p:spPr>
      </p:pic>
      <p:pic>
        <p:nvPicPr>
          <p:cNvPr id="19" name="Google Shape;19;p26"/>
          <p:cNvPicPr preferRelativeResize="0"/>
          <p:nvPr/>
        </p:nvPicPr>
        <p:blipFill rotWithShape="1">
          <a:blip r:embed="rId3">
            <a:alphaModFix/>
          </a:blip>
          <a:srcRect/>
          <a:stretch/>
        </p:blipFill>
        <p:spPr>
          <a:xfrm rot="-780797">
            <a:off x="3671974" y="4951203"/>
            <a:ext cx="227432" cy="198040"/>
          </a:xfrm>
          <a:prstGeom prst="rect">
            <a:avLst/>
          </a:prstGeom>
          <a:noFill/>
          <a:ln>
            <a:noFill/>
          </a:ln>
        </p:spPr>
      </p:pic>
      <p:pic>
        <p:nvPicPr>
          <p:cNvPr id="20" name="Google Shape;20;p26"/>
          <p:cNvPicPr preferRelativeResize="0"/>
          <p:nvPr/>
        </p:nvPicPr>
        <p:blipFill rotWithShape="1">
          <a:blip r:embed="rId3">
            <a:alphaModFix/>
          </a:blip>
          <a:srcRect/>
          <a:stretch/>
        </p:blipFill>
        <p:spPr>
          <a:xfrm rot="-780797">
            <a:off x="5512120" y="4951204"/>
            <a:ext cx="227432" cy="198040"/>
          </a:xfrm>
          <a:prstGeom prst="rect">
            <a:avLst/>
          </a:prstGeom>
          <a:noFill/>
          <a:ln>
            <a:noFill/>
          </a:ln>
        </p:spPr>
      </p:pic>
      <p:pic>
        <p:nvPicPr>
          <p:cNvPr id="21" name="Google Shape;21;p26"/>
          <p:cNvPicPr preferRelativeResize="0"/>
          <p:nvPr/>
        </p:nvPicPr>
        <p:blipFill rotWithShape="1">
          <a:blip r:embed="rId3">
            <a:alphaModFix/>
          </a:blip>
          <a:srcRect/>
          <a:stretch/>
        </p:blipFill>
        <p:spPr>
          <a:xfrm rot="-780797">
            <a:off x="6943193" y="4957797"/>
            <a:ext cx="227432" cy="198040"/>
          </a:xfrm>
          <a:prstGeom prst="rect">
            <a:avLst/>
          </a:prstGeom>
          <a:noFill/>
          <a:ln>
            <a:noFill/>
          </a:ln>
        </p:spPr>
      </p:pic>
      <p:pic>
        <p:nvPicPr>
          <p:cNvPr id="15" name="Google Shape;189;p10" descr="Shadow PNGs for Free Download">
            <a:extLst>
              <a:ext uri="{FF2B5EF4-FFF2-40B4-BE49-F238E27FC236}">
                <a16:creationId xmlns:a16="http://schemas.microsoft.com/office/drawing/2014/main" id="{61558C4D-43D2-5753-2E5D-F342A3E04CB1}"/>
              </a:ext>
            </a:extLst>
          </p:cNvPr>
          <p:cNvPicPr preferRelativeResize="0"/>
          <p:nvPr userDrawn="1"/>
        </p:nvPicPr>
        <p:blipFill rotWithShape="1">
          <a:blip r:embed="rId4">
            <a:alphaModFix/>
          </a:blip>
          <a:srcRect t="42511" b="41846"/>
          <a:stretch/>
        </p:blipFill>
        <p:spPr>
          <a:xfrm>
            <a:off x="1417781" y="3885218"/>
            <a:ext cx="2394282" cy="596923"/>
          </a:xfrm>
          <a:prstGeom prst="rect">
            <a:avLst/>
          </a:prstGeom>
          <a:noFill/>
          <a:ln>
            <a:noFill/>
          </a:ln>
        </p:spPr>
      </p:pic>
      <p:sp>
        <p:nvSpPr>
          <p:cNvPr id="16" name="Picture Placeholder 27">
            <a:extLst>
              <a:ext uri="{FF2B5EF4-FFF2-40B4-BE49-F238E27FC236}">
                <a16:creationId xmlns:a16="http://schemas.microsoft.com/office/drawing/2014/main" id="{2B4D43EE-2318-EE13-A2B1-C6833D4A702B}"/>
              </a:ext>
            </a:extLst>
          </p:cNvPr>
          <p:cNvSpPr>
            <a:spLocks noGrp="1"/>
          </p:cNvSpPr>
          <p:nvPr>
            <p:ph type="pic" sz="quarter" idx="10"/>
          </p:nvPr>
        </p:nvSpPr>
        <p:spPr>
          <a:xfrm>
            <a:off x="1692902" y="2630067"/>
            <a:ext cx="1844040" cy="1141600"/>
          </a:xfrm>
        </p:spPr>
        <p:txBody>
          <a:bodyPr/>
          <a:lstStyle>
            <a:lvl1pPr marL="114300" indent="0">
              <a:buNone/>
              <a:defRPr/>
            </a:lvl1pPr>
          </a:lstStyle>
          <a:p>
            <a:endParaRPr lang="en-GB" dirty="0"/>
          </a:p>
        </p:txBody>
      </p:sp>
      <p:sp>
        <p:nvSpPr>
          <p:cNvPr id="22" name="Text Placeholder 29">
            <a:extLst>
              <a:ext uri="{FF2B5EF4-FFF2-40B4-BE49-F238E27FC236}">
                <a16:creationId xmlns:a16="http://schemas.microsoft.com/office/drawing/2014/main" id="{798AFDBB-71ED-A2E5-F5FE-1D6C717FF7C3}"/>
              </a:ext>
            </a:extLst>
          </p:cNvPr>
          <p:cNvSpPr>
            <a:spLocks noGrp="1"/>
          </p:cNvSpPr>
          <p:nvPr>
            <p:ph type="body" sz="quarter" idx="11" hasCustomPrompt="1"/>
          </p:nvPr>
        </p:nvSpPr>
        <p:spPr>
          <a:xfrm>
            <a:off x="1506054" y="4365100"/>
            <a:ext cx="2217737" cy="485775"/>
          </a:xfrm>
        </p:spPr>
        <p:txBody>
          <a:bodyPr/>
          <a:lstStyle>
            <a:lvl1pPr marL="114300" indent="0" algn="ctr">
              <a:buNone/>
              <a:defRPr/>
            </a:lvl1pPr>
          </a:lstStyle>
          <a:p>
            <a:pPr lvl="0"/>
            <a:r>
              <a:rPr lang="en-GB" dirty="0"/>
              <a:t>&lt;Add Text&gt;</a:t>
            </a:r>
          </a:p>
        </p:txBody>
      </p:sp>
      <p:pic>
        <p:nvPicPr>
          <p:cNvPr id="23" name="Google Shape;189;p10" descr="Shadow PNGs for Free Download">
            <a:extLst>
              <a:ext uri="{FF2B5EF4-FFF2-40B4-BE49-F238E27FC236}">
                <a16:creationId xmlns:a16="http://schemas.microsoft.com/office/drawing/2014/main" id="{84CD2797-A76B-3C20-3760-1A916C52380B}"/>
              </a:ext>
            </a:extLst>
          </p:cNvPr>
          <p:cNvPicPr preferRelativeResize="0"/>
          <p:nvPr userDrawn="1"/>
        </p:nvPicPr>
        <p:blipFill rotWithShape="1">
          <a:blip r:embed="rId4">
            <a:alphaModFix/>
          </a:blip>
          <a:srcRect t="42511" b="41846"/>
          <a:stretch/>
        </p:blipFill>
        <p:spPr>
          <a:xfrm>
            <a:off x="5229845" y="3856746"/>
            <a:ext cx="2394282" cy="596923"/>
          </a:xfrm>
          <a:prstGeom prst="rect">
            <a:avLst/>
          </a:prstGeom>
          <a:noFill/>
          <a:ln>
            <a:noFill/>
          </a:ln>
        </p:spPr>
      </p:pic>
      <p:sp>
        <p:nvSpPr>
          <p:cNvPr id="24" name="Picture Placeholder 27">
            <a:extLst>
              <a:ext uri="{FF2B5EF4-FFF2-40B4-BE49-F238E27FC236}">
                <a16:creationId xmlns:a16="http://schemas.microsoft.com/office/drawing/2014/main" id="{3A55FE6A-B87F-1162-A38B-054E3AEB0F91}"/>
              </a:ext>
            </a:extLst>
          </p:cNvPr>
          <p:cNvSpPr>
            <a:spLocks noGrp="1"/>
          </p:cNvSpPr>
          <p:nvPr>
            <p:ph type="pic" sz="quarter" idx="12"/>
          </p:nvPr>
        </p:nvSpPr>
        <p:spPr>
          <a:xfrm>
            <a:off x="5518786" y="2493327"/>
            <a:ext cx="1844040" cy="1141600"/>
          </a:xfrm>
        </p:spPr>
        <p:txBody>
          <a:bodyPr/>
          <a:lstStyle>
            <a:lvl1pPr marL="114300" indent="0">
              <a:buNone/>
              <a:defRPr/>
            </a:lvl1pPr>
          </a:lstStyle>
          <a:p>
            <a:endParaRPr lang="en-GB" dirty="0"/>
          </a:p>
        </p:txBody>
      </p:sp>
      <p:sp>
        <p:nvSpPr>
          <p:cNvPr id="25" name="Text Placeholder 29">
            <a:extLst>
              <a:ext uri="{FF2B5EF4-FFF2-40B4-BE49-F238E27FC236}">
                <a16:creationId xmlns:a16="http://schemas.microsoft.com/office/drawing/2014/main" id="{D800124D-4F97-06AB-73F9-C8E0ACF0F869}"/>
              </a:ext>
            </a:extLst>
          </p:cNvPr>
          <p:cNvSpPr>
            <a:spLocks noGrp="1"/>
          </p:cNvSpPr>
          <p:nvPr>
            <p:ph type="body" sz="quarter" idx="13" hasCustomPrompt="1"/>
          </p:nvPr>
        </p:nvSpPr>
        <p:spPr>
          <a:xfrm>
            <a:off x="5331938" y="4365100"/>
            <a:ext cx="2217737" cy="485775"/>
          </a:xfrm>
        </p:spPr>
        <p:txBody>
          <a:bodyPr/>
          <a:lstStyle>
            <a:lvl1pPr marL="114300" indent="0" algn="ctr">
              <a:buNone/>
              <a:defRPr/>
            </a:lvl1pPr>
          </a:lstStyle>
          <a:p>
            <a:pPr lvl="0"/>
            <a:r>
              <a:rPr lang="en-GB" dirty="0"/>
              <a:t>&lt;Add Text&gt;</a:t>
            </a:r>
          </a:p>
        </p:txBody>
      </p:sp>
    </p:spTree>
    <p:extLst>
      <p:ext uri="{BB962C8B-B14F-4D97-AF65-F5344CB8AC3E}">
        <p14:creationId xmlns:p14="http://schemas.microsoft.com/office/powerpoint/2010/main" val="37821092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preserve="1" userDrawn="1">
  <p:cSld name="1_Title and body">
    <p:spTree>
      <p:nvGrpSpPr>
        <p:cNvPr id="1" name="Shape 13"/>
        <p:cNvGrpSpPr/>
        <p:nvPr/>
      </p:nvGrpSpPr>
      <p:grpSpPr>
        <a:xfrm>
          <a:off x="0" y="0"/>
          <a:ext cx="0" cy="0"/>
          <a:chOff x="0" y="0"/>
          <a:chExt cx="0" cy="0"/>
        </a:xfrm>
      </p:grpSpPr>
      <p:sp>
        <p:nvSpPr>
          <p:cNvPr id="14" name="Google Shape;14;p26"/>
          <p:cNvSpPr txBox="1">
            <a:spLocks noGrp="1"/>
          </p:cNvSpPr>
          <p:nvPr>
            <p:ph type="title" hasCustomPrompt="1"/>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solidFill>
                  <a:srgbClr val="424A65"/>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it-IT" dirty="0"/>
              <a:t>Click to </a:t>
            </a:r>
            <a:r>
              <a:rPr lang="en-GB" noProof="0" dirty="0"/>
              <a:t>add</a:t>
            </a:r>
            <a:r>
              <a:rPr lang="it-IT" dirty="0"/>
              <a:t> </a:t>
            </a:r>
            <a:r>
              <a:rPr lang="it-IT" dirty="0" err="1"/>
              <a:t>title</a:t>
            </a:r>
            <a:endParaRPr dirty="0"/>
          </a:p>
        </p:txBody>
      </p:sp>
      <p:pic>
        <p:nvPicPr>
          <p:cNvPr id="17" name="Google Shape;17;p26"/>
          <p:cNvPicPr preferRelativeResize="0"/>
          <p:nvPr/>
        </p:nvPicPr>
        <p:blipFill rotWithShape="1">
          <a:blip r:embed="rId2">
            <a:alphaModFix/>
          </a:blip>
          <a:srcRect/>
          <a:stretch/>
        </p:blipFill>
        <p:spPr>
          <a:xfrm>
            <a:off x="0" y="4240034"/>
            <a:ext cx="9144000" cy="903466"/>
          </a:xfrm>
          <a:prstGeom prst="rect">
            <a:avLst/>
          </a:prstGeom>
          <a:noFill/>
          <a:ln>
            <a:noFill/>
          </a:ln>
        </p:spPr>
      </p:pic>
      <p:pic>
        <p:nvPicPr>
          <p:cNvPr id="18" name="Google Shape;18;p26"/>
          <p:cNvPicPr preferRelativeResize="0"/>
          <p:nvPr/>
        </p:nvPicPr>
        <p:blipFill rotWithShape="1">
          <a:blip r:embed="rId3">
            <a:alphaModFix/>
          </a:blip>
          <a:srcRect/>
          <a:stretch/>
        </p:blipFill>
        <p:spPr>
          <a:xfrm rot="-780797">
            <a:off x="2209477" y="4957798"/>
            <a:ext cx="227432" cy="198040"/>
          </a:xfrm>
          <a:prstGeom prst="rect">
            <a:avLst/>
          </a:prstGeom>
          <a:noFill/>
          <a:ln>
            <a:noFill/>
          </a:ln>
        </p:spPr>
      </p:pic>
      <p:pic>
        <p:nvPicPr>
          <p:cNvPr id="19" name="Google Shape;19;p26"/>
          <p:cNvPicPr preferRelativeResize="0"/>
          <p:nvPr/>
        </p:nvPicPr>
        <p:blipFill rotWithShape="1">
          <a:blip r:embed="rId3">
            <a:alphaModFix/>
          </a:blip>
          <a:srcRect/>
          <a:stretch/>
        </p:blipFill>
        <p:spPr>
          <a:xfrm rot="-780797">
            <a:off x="3671974" y="4951203"/>
            <a:ext cx="227432" cy="198040"/>
          </a:xfrm>
          <a:prstGeom prst="rect">
            <a:avLst/>
          </a:prstGeom>
          <a:noFill/>
          <a:ln>
            <a:noFill/>
          </a:ln>
        </p:spPr>
      </p:pic>
      <p:pic>
        <p:nvPicPr>
          <p:cNvPr id="20" name="Google Shape;20;p26"/>
          <p:cNvPicPr preferRelativeResize="0"/>
          <p:nvPr/>
        </p:nvPicPr>
        <p:blipFill rotWithShape="1">
          <a:blip r:embed="rId3">
            <a:alphaModFix/>
          </a:blip>
          <a:srcRect/>
          <a:stretch/>
        </p:blipFill>
        <p:spPr>
          <a:xfrm rot="-780797">
            <a:off x="5512120" y="4951204"/>
            <a:ext cx="227432" cy="198040"/>
          </a:xfrm>
          <a:prstGeom prst="rect">
            <a:avLst/>
          </a:prstGeom>
          <a:noFill/>
          <a:ln>
            <a:noFill/>
          </a:ln>
        </p:spPr>
      </p:pic>
      <p:pic>
        <p:nvPicPr>
          <p:cNvPr id="21" name="Google Shape;21;p26"/>
          <p:cNvPicPr preferRelativeResize="0"/>
          <p:nvPr/>
        </p:nvPicPr>
        <p:blipFill rotWithShape="1">
          <a:blip r:embed="rId3">
            <a:alphaModFix/>
          </a:blip>
          <a:srcRect/>
          <a:stretch/>
        </p:blipFill>
        <p:spPr>
          <a:xfrm rot="-780797">
            <a:off x="6943193" y="4957797"/>
            <a:ext cx="227432" cy="198040"/>
          </a:xfrm>
          <a:prstGeom prst="rect">
            <a:avLst/>
          </a:prstGeom>
          <a:noFill/>
          <a:ln>
            <a:noFill/>
          </a:ln>
        </p:spPr>
      </p:pic>
      <p:pic>
        <p:nvPicPr>
          <p:cNvPr id="15" name="Google Shape;189;p10" descr="Shadow PNGs for Free Download">
            <a:extLst>
              <a:ext uri="{FF2B5EF4-FFF2-40B4-BE49-F238E27FC236}">
                <a16:creationId xmlns:a16="http://schemas.microsoft.com/office/drawing/2014/main" id="{61558C4D-43D2-5753-2E5D-F342A3E04CB1}"/>
              </a:ext>
            </a:extLst>
          </p:cNvPr>
          <p:cNvPicPr preferRelativeResize="0"/>
          <p:nvPr userDrawn="1"/>
        </p:nvPicPr>
        <p:blipFill rotWithShape="1">
          <a:blip r:embed="rId4">
            <a:alphaModFix/>
          </a:blip>
          <a:srcRect t="42511" b="41846"/>
          <a:stretch/>
        </p:blipFill>
        <p:spPr>
          <a:xfrm>
            <a:off x="1451812" y="2893273"/>
            <a:ext cx="2394282" cy="596923"/>
          </a:xfrm>
          <a:prstGeom prst="rect">
            <a:avLst/>
          </a:prstGeom>
          <a:noFill/>
          <a:ln>
            <a:noFill/>
          </a:ln>
        </p:spPr>
      </p:pic>
      <p:sp>
        <p:nvSpPr>
          <p:cNvPr id="16" name="Picture Placeholder 27">
            <a:extLst>
              <a:ext uri="{FF2B5EF4-FFF2-40B4-BE49-F238E27FC236}">
                <a16:creationId xmlns:a16="http://schemas.microsoft.com/office/drawing/2014/main" id="{2B4D43EE-2318-EE13-A2B1-C6833D4A702B}"/>
              </a:ext>
            </a:extLst>
          </p:cNvPr>
          <p:cNvSpPr>
            <a:spLocks noGrp="1"/>
          </p:cNvSpPr>
          <p:nvPr>
            <p:ph type="pic" sz="quarter" idx="10"/>
          </p:nvPr>
        </p:nvSpPr>
        <p:spPr>
          <a:xfrm>
            <a:off x="1692902" y="1643549"/>
            <a:ext cx="1844040" cy="1141600"/>
          </a:xfrm>
        </p:spPr>
        <p:txBody>
          <a:bodyPr/>
          <a:lstStyle>
            <a:lvl1pPr marL="114300" indent="0">
              <a:buNone/>
              <a:defRPr/>
            </a:lvl1pPr>
          </a:lstStyle>
          <a:p>
            <a:endParaRPr lang="en-GB" dirty="0"/>
          </a:p>
        </p:txBody>
      </p:sp>
      <p:sp>
        <p:nvSpPr>
          <p:cNvPr id="22" name="Text Placeholder 29">
            <a:extLst>
              <a:ext uri="{FF2B5EF4-FFF2-40B4-BE49-F238E27FC236}">
                <a16:creationId xmlns:a16="http://schemas.microsoft.com/office/drawing/2014/main" id="{798AFDBB-71ED-A2E5-F5FE-1D6C717FF7C3}"/>
              </a:ext>
            </a:extLst>
          </p:cNvPr>
          <p:cNvSpPr>
            <a:spLocks noGrp="1"/>
          </p:cNvSpPr>
          <p:nvPr>
            <p:ph type="body" sz="quarter" idx="11" hasCustomPrompt="1"/>
          </p:nvPr>
        </p:nvSpPr>
        <p:spPr>
          <a:xfrm>
            <a:off x="1506054" y="3514081"/>
            <a:ext cx="2217737" cy="485775"/>
          </a:xfrm>
        </p:spPr>
        <p:txBody>
          <a:bodyPr/>
          <a:lstStyle>
            <a:lvl1pPr marL="114300" indent="0" algn="ctr">
              <a:buNone/>
              <a:defRPr/>
            </a:lvl1pPr>
          </a:lstStyle>
          <a:p>
            <a:pPr lvl="0"/>
            <a:r>
              <a:rPr lang="en-GB" dirty="0"/>
              <a:t>&lt;Add Text&gt;</a:t>
            </a:r>
          </a:p>
        </p:txBody>
      </p:sp>
      <p:pic>
        <p:nvPicPr>
          <p:cNvPr id="23" name="Google Shape;189;p10" descr="Shadow PNGs for Free Download">
            <a:extLst>
              <a:ext uri="{FF2B5EF4-FFF2-40B4-BE49-F238E27FC236}">
                <a16:creationId xmlns:a16="http://schemas.microsoft.com/office/drawing/2014/main" id="{84CD2797-A76B-3C20-3760-1A916C52380B}"/>
              </a:ext>
            </a:extLst>
          </p:cNvPr>
          <p:cNvPicPr preferRelativeResize="0"/>
          <p:nvPr userDrawn="1"/>
        </p:nvPicPr>
        <p:blipFill rotWithShape="1">
          <a:blip r:embed="rId4">
            <a:alphaModFix/>
          </a:blip>
          <a:srcRect t="42511" b="41846"/>
          <a:stretch/>
        </p:blipFill>
        <p:spPr>
          <a:xfrm>
            <a:off x="5297906" y="2897231"/>
            <a:ext cx="2394282" cy="596923"/>
          </a:xfrm>
          <a:prstGeom prst="rect">
            <a:avLst/>
          </a:prstGeom>
          <a:noFill/>
          <a:ln>
            <a:noFill/>
          </a:ln>
        </p:spPr>
      </p:pic>
      <p:sp>
        <p:nvSpPr>
          <p:cNvPr id="24" name="Picture Placeholder 27">
            <a:extLst>
              <a:ext uri="{FF2B5EF4-FFF2-40B4-BE49-F238E27FC236}">
                <a16:creationId xmlns:a16="http://schemas.microsoft.com/office/drawing/2014/main" id="{3A55FE6A-B87F-1162-A38B-054E3AEB0F91}"/>
              </a:ext>
            </a:extLst>
          </p:cNvPr>
          <p:cNvSpPr>
            <a:spLocks noGrp="1"/>
          </p:cNvSpPr>
          <p:nvPr>
            <p:ph type="pic" sz="quarter" idx="12"/>
          </p:nvPr>
        </p:nvSpPr>
        <p:spPr>
          <a:xfrm>
            <a:off x="5518786" y="1647507"/>
            <a:ext cx="1844040" cy="1141600"/>
          </a:xfrm>
        </p:spPr>
        <p:txBody>
          <a:bodyPr/>
          <a:lstStyle>
            <a:lvl1pPr marL="114300" indent="0">
              <a:buNone/>
              <a:defRPr/>
            </a:lvl1pPr>
          </a:lstStyle>
          <a:p>
            <a:endParaRPr lang="en-GB" dirty="0"/>
          </a:p>
        </p:txBody>
      </p:sp>
      <p:sp>
        <p:nvSpPr>
          <p:cNvPr id="25" name="Text Placeholder 29">
            <a:extLst>
              <a:ext uri="{FF2B5EF4-FFF2-40B4-BE49-F238E27FC236}">
                <a16:creationId xmlns:a16="http://schemas.microsoft.com/office/drawing/2014/main" id="{D800124D-4F97-06AB-73F9-C8E0ACF0F869}"/>
              </a:ext>
            </a:extLst>
          </p:cNvPr>
          <p:cNvSpPr>
            <a:spLocks noGrp="1"/>
          </p:cNvSpPr>
          <p:nvPr>
            <p:ph type="body" sz="quarter" idx="13" hasCustomPrompt="1"/>
          </p:nvPr>
        </p:nvSpPr>
        <p:spPr>
          <a:xfrm>
            <a:off x="5331938" y="3518039"/>
            <a:ext cx="2217737" cy="485775"/>
          </a:xfrm>
        </p:spPr>
        <p:txBody>
          <a:bodyPr/>
          <a:lstStyle>
            <a:lvl1pPr marL="114300" indent="0" algn="ctr">
              <a:buNone/>
              <a:defRPr/>
            </a:lvl1pPr>
          </a:lstStyle>
          <a:p>
            <a:pPr lvl="0"/>
            <a:r>
              <a:rPr lang="en-GB" dirty="0"/>
              <a:t>&lt;Add Text&gt;</a:t>
            </a:r>
          </a:p>
        </p:txBody>
      </p:sp>
    </p:spTree>
    <p:extLst>
      <p:ext uri="{BB962C8B-B14F-4D97-AF65-F5344CB8AC3E}">
        <p14:creationId xmlns:p14="http://schemas.microsoft.com/office/powerpoint/2010/main" val="3122239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kumimoji="0" lang="it-IT" sz="2800" b="0" i="0" u="none" strike="noStrike" kern="0" cap="none" spc="0" normalizeH="0" baseline="0" noProof="0" dirty="0">
                <a:ln>
                  <a:noFill/>
                </a:ln>
                <a:solidFill>
                  <a:srgbClr val="000000"/>
                </a:solidFill>
                <a:effectLst/>
                <a:uLnTx/>
                <a:uFillTx/>
                <a:latin typeface="Arial"/>
                <a:cs typeface="Arial"/>
                <a:sym typeface="Arial"/>
              </a:rPr>
              <a:t>Click to </a:t>
            </a:r>
            <a:r>
              <a:rPr kumimoji="0" lang="en-GB" sz="2800" b="0" i="0" u="none" strike="noStrike" kern="0" cap="none" spc="0" normalizeH="0" baseline="0" noProof="0" dirty="0">
                <a:ln>
                  <a:noFill/>
                </a:ln>
                <a:solidFill>
                  <a:srgbClr val="000000"/>
                </a:solidFill>
                <a:effectLst/>
                <a:uLnTx/>
                <a:uFillTx/>
                <a:latin typeface="Arial"/>
                <a:cs typeface="Arial"/>
                <a:sym typeface="Arial"/>
              </a:rPr>
              <a:t>add</a:t>
            </a:r>
            <a:r>
              <a:rPr kumimoji="0" lang="it-IT" sz="2800" b="0" i="0" u="none" strike="noStrike" kern="0" cap="none" spc="0" normalizeH="0" baseline="0" noProof="0" dirty="0">
                <a:ln>
                  <a:noFill/>
                </a:ln>
                <a:solidFill>
                  <a:srgbClr val="000000"/>
                </a:solidFill>
                <a:effectLst/>
                <a:uLnTx/>
                <a:uFillTx/>
                <a:latin typeface="Arial"/>
                <a:cs typeface="Arial"/>
                <a:sym typeface="Arial"/>
              </a:rPr>
              <a:t> </a:t>
            </a:r>
            <a:r>
              <a:rPr kumimoji="0" lang="it-IT" sz="2800" b="0" i="0" u="none" strike="noStrike" kern="0" cap="none" spc="0" normalizeH="0" baseline="0" noProof="0" dirty="0" err="1">
                <a:ln>
                  <a:noFill/>
                </a:ln>
                <a:solidFill>
                  <a:srgbClr val="000000"/>
                </a:solidFill>
                <a:effectLst/>
                <a:uLnTx/>
                <a:uFillTx/>
                <a:latin typeface="Arial"/>
                <a:cs typeface="Arial"/>
                <a:sym typeface="Arial"/>
              </a:rPr>
              <a:t>title</a:t>
            </a:r>
            <a:endParaRPr dirty="0"/>
          </a:p>
        </p:txBody>
      </p:sp>
      <p:sp>
        <p:nvSpPr>
          <p:cNvPr id="7" name="Google Shape;7;p2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dirty="0"/>
          </a:p>
        </p:txBody>
      </p:sp>
      <p:sp>
        <p:nvSpPr>
          <p:cNvPr id="8" name="Google Shape;8;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87" r:id="rId3"/>
    <p:sldLayoutId id="2147483686" r:id="rId4"/>
    <p:sldLayoutId id="2147483681" r:id="rId5"/>
    <p:sldLayoutId id="2147483679" r:id="rId6"/>
    <p:sldLayoutId id="2147483673" r:id="rId7"/>
    <p:sldLayoutId id="2147483688" r:id="rId8"/>
    <p:sldLayoutId id="2147483684" r:id="rId9"/>
    <p:sldLayoutId id="2147483682" r:id="rId10"/>
    <p:sldLayoutId id="2147483680" r:id="rId11"/>
    <p:sldLayoutId id="2147483685" r:id="rId12"/>
    <p:sldLayoutId id="2147483672" r:id="rId13"/>
    <p:sldLayoutId id="2147483651" r:id="rId14"/>
    <p:sldLayoutId id="2147483659" r:id="rId15"/>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424A65"/>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9.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32.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9.png"/><Relationship Id="rId7"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15.png"/><Relationship Id="rId5" Type="http://schemas.openxmlformats.org/officeDocument/2006/relationships/image" Target="../media/image37.png"/><Relationship Id="rId10" Type="http://schemas.openxmlformats.org/officeDocument/2006/relationships/image" Target="../media/image3.png"/><Relationship Id="rId4" Type="http://schemas.openxmlformats.org/officeDocument/2006/relationships/image" Target="../media/image36.png"/><Relationship Id="rId9"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39.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jpe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0.png"/><Relationship Id="rId11" Type="http://schemas.openxmlformats.org/officeDocument/2006/relationships/image" Target="../media/image14.png"/><Relationship Id="rId5" Type="http://schemas.openxmlformats.org/officeDocument/2006/relationships/image" Target="../media/image9.png"/><Relationship Id="rId10" Type="http://schemas.openxmlformats.org/officeDocument/2006/relationships/image" Target="../media/image2.png"/><Relationship Id="rId4" Type="http://schemas.openxmlformats.org/officeDocument/2006/relationships/image" Target="../media/image3.png"/><Relationship Id="rId9"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 Target="slide48.xml"/><Relationship Id="rId1" Type="http://schemas.openxmlformats.org/officeDocument/2006/relationships/slideLayout" Target="../slideLayouts/slideLayout9.xml"/><Relationship Id="rId4" Type="http://schemas.openxmlformats.org/officeDocument/2006/relationships/slide" Target="slide49.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0.xml"/><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15.png"/><Relationship Id="rId5" Type="http://schemas.openxmlformats.org/officeDocument/2006/relationships/image" Target="../media/image18.png"/><Relationship Id="rId10"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64.png"/></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66.png"/></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jpg"/><Relationship Id="rId9" Type="http://schemas.openxmlformats.org/officeDocument/2006/relationships/image" Target="../media/image2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
          <p:cNvSpPr txBox="1">
            <a:spLocks noGrp="1"/>
          </p:cNvSpPr>
          <p:nvPr>
            <p:ph type="ctrTitle"/>
          </p:nvPr>
        </p:nvSpPr>
        <p:spPr>
          <a:xfrm>
            <a:off x="302723" y="839661"/>
            <a:ext cx="8520600" cy="205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r>
              <a:rPr lang="en" sz="4200" b="1">
                <a:solidFill>
                  <a:srgbClr val="334060"/>
                </a:solidFill>
                <a:latin typeface="Raleway"/>
                <a:ea typeface="Raleway"/>
                <a:cs typeface="Raleway"/>
                <a:sym typeface="Raleway"/>
              </a:rPr>
              <a:t>Classification and Retrieval System for </a:t>
            </a:r>
            <a:r>
              <a:rPr lang="en" sz="4200" b="1">
                <a:solidFill>
                  <a:srgbClr val="C1392B"/>
                </a:solidFill>
                <a:latin typeface="Raleway"/>
                <a:ea typeface="Raleway"/>
                <a:cs typeface="Raleway"/>
                <a:sym typeface="Raleway"/>
              </a:rPr>
              <a:t>Gas</a:t>
            </a:r>
            <a:r>
              <a:rPr lang="en" sz="4200" b="1">
                <a:solidFill>
                  <a:srgbClr val="D45A4F"/>
                </a:solidFill>
                <a:latin typeface="Raleway"/>
                <a:ea typeface="Raleway"/>
                <a:cs typeface="Raleway"/>
                <a:sym typeface="Raleway"/>
              </a:rPr>
              <a:t> </a:t>
            </a:r>
            <a:r>
              <a:rPr lang="en" sz="4200" b="1">
                <a:solidFill>
                  <a:srgbClr val="334060"/>
                </a:solidFill>
                <a:latin typeface="Raleway"/>
                <a:ea typeface="Raleway"/>
                <a:cs typeface="Raleway"/>
                <a:sym typeface="Raleway"/>
              </a:rPr>
              <a:t>Pipe</a:t>
            </a:r>
            <a:r>
              <a:rPr lang="en" sz="4200" b="1">
                <a:solidFill>
                  <a:srgbClr val="34415F"/>
                </a:solidFill>
                <a:latin typeface="Raleway"/>
                <a:ea typeface="Raleway"/>
                <a:cs typeface="Raleway"/>
                <a:sym typeface="Raleway"/>
              </a:rPr>
              <a:t> </a:t>
            </a:r>
            <a:r>
              <a:rPr lang="en" sz="4200" b="1">
                <a:solidFill>
                  <a:srgbClr val="9F994C"/>
                </a:solidFill>
                <a:latin typeface="Raleway"/>
                <a:ea typeface="Raleway"/>
                <a:cs typeface="Raleway"/>
                <a:sym typeface="Raleway"/>
              </a:rPr>
              <a:t>Repairs</a:t>
            </a:r>
            <a:endParaRPr dirty="0">
              <a:solidFill>
                <a:srgbClr val="9F994C"/>
              </a:solidFill>
              <a:latin typeface="Raleway"/>
              <a:ea typeface="Raleway"/>
              <a:cs typeface="Raleway"/>
              <a:sym typeface="Raleway"/>
            </a:endParaRPr>
          </a:p>
        </p:txBody>
      </p:sp>
      <p:sp>
        <p:nvSpPr>
          <p:cNvPr id="60" name="Google Shape;60;p1"/>
          <p:cNvSpPr txBox="1">
            <a:spLocks noGrp="1"/>
          </p:cNvSpPr>
          <p:nvPr>
            <p:ph type="subTitle" idx="1"/>
          </p:nvPr>
        </p:nvSpPr>
        <p:spPr>
          <a:xfrm>
            <a:off x="187000" y="2930836"/>
            <a:ext cx="8520600" cy="792600"/>
          </a:xfrm>
          <a:prstGeom prst="rect">
            <a:avLst/>
          </a:prstGeom>
          <a:noFill/>
          <a:ln>
            <a:noFill/>
          </a:ln>
        </p:spPr>
        <p:txBody>
          <a:bodyPr spcFirstLastPara="1" wrap="square" lIns="91425" tIns="91425" rIns="91425" bIns="91425" anchor="t" anchorCtr="0">
            <a:noAutofit/>
          </a:bodyPr>
          <a:lstStyle/>
          <a:p>
            <a:pPr marL="0" lvl="0" indent="0" algn="ctr" rtl="0">
              <a:lnSpc>
                <a:spcPct val="80000"/>
              </a:lnSpc>
              <a:spcBef>
                <a:spcPts val="0"/>
              </a:spcBef>
              <a:spcAft>
                <a:spcPts val="0"/>
              </a:spcAft>
              <a:buSzPts val="440"/>
              <a:buNone/>
            </a:pPr>
            <a:r>
              <a:rPr lang="en" sz="1520" b="1" i="1" dirty="0">
                <a:solidFill>
                  <a:srgbClr val="C1392B"/>
                </a:solidFill>
                <a:highlight>
                  <a:schemeClr val="lt1"/>
                </a:highlight>
                <a:latin typeface="Raleway"/>
                <a:ea typeface="Raleway"/>
                <a:cs typeface="Raleway"/>
                <a:sym typeface="Raleway"/>
              </a:rPr>
              <a:t>CheckPoint #3</a:t>
            </a:r>
            <a:endParaRPr sz="1520" b="1" i="1" dirty="0">
              <a:solidFill>
                <a:srgbClr val="C1392B"/>
              </a:solidFill>
              <a:highlight>
                <a:schemeClr val="lt1"/>
              </a:highlight>
              <a:latin typeface="Raleway"/>
              <a:ea typeface="Raleway"/>
              <a:cs typeface="Raleway"/>
              <a:sym typeface="Raleway"/>
            </a:endParaRPr>
          </a:p>
          <a:p>
            <a:pPr marL="0" lvl="0" indent="0" algn="ctr" rtl="0">
              <a:lnSpc>
                <a:spcPct val="80000"/>
              </a:lnSpc>
              <a:spcBef>
                <a:spcPts val="0"/>
              </a:spcBef>
              <a:spcAft>
                <a:spcPts val="0"/>
              </a:spcAft>
              <a:buSzPts val="440"/>
              <a:buNone/>
            </a:pPr>
            <a:endParaRPr sz="1520" b="1" dirty="0">
              <a:solidFill>
                <a:srgbClr val="C1392B"/>
              </a:solidFill>
              <a:highlight>
                <a:schemeClr val="lt1"/>
              </a:highlight>
              <a:latin typeface="Raleway"/>
              <a:ea typeface="Raleway"/>
              <a:cs typeface="Raleway"/>
              <a:sym typeface="Raleway"/>
            </a:endParaRPr>
          </a:p>
          <a:p>
            <a:pPr marL="0" lvl="0" indent="0" algn="ctr" rtl="0">
              <a:lnSpc>
                <a:spcPct val="80000"/>
              </a:lnSpc>
              <a:spcBef>
                <a:spcPts val="0"/>
              </a:spcBef>
              <a:spcAft>
                <a:spcPts val="0"/>
              </a:spcAft>
              <a:buSzPts val="440"/>
              <a:buNone/>
            </a:pPr>
            <a:endParaRPr sz="1520" b="1" dirty="0">
              <a:solidFill>
                <a:srgbClr val="334060"/>
              </a:solidFill>
              <a:highlight>
                <a:schemeClr val="lt1"/>
              </a:highlight>
              <a:latin typeface="Raleway"/>
              <a:ea typeface="Raleway"/>
              <a:cs typeface="Raleway"/>
              <a:sym typeface="Raleway"/>
            </a:endParaRPr>
          </a:p>
          <a:p>
            <a:pPr marL="0" lvl="0" indent="0">
              <a:lnSpc>
                <a:spcPct val="80000"/>
              </a:lnSpc>
              <a:buSzPts val="440"/>
            </a:pPr>
            <a:r>
              <a:rPr lang="en" sz="1620" b="1" i="1" dirty="0">
                <a:solidFill>
                  <a:srgbClr val="334060"/>
                </a:solidFill>
                <a:highlight>
                  <a:schemeClr val="lt1"/>
                </a:highlight>
                <a:latin typeface="Raleway"/>
                <a:ea typeface="Raleway"/>
                <a:cs typeface="Raleway"/>
                <a:sym typeface="Raleway"/>
              </a:rPr>
              <a:t>Team 1: Minal Jamshed, Prima Acharjee, Michele Panteleo </a:t>
            </a:r>
            <a:endParaRPr sz="1620" b="1" i="1" dirty="0">
              <a:solidFill>
                <a:srgbClr val="334060"/>
              </a:solidFill>
              <a:highlight>
                <a:schemeClr val="lt1"/>
              </a:highlight>
              <a:latin typeface="Raleway"/>
              <a:ea typeface="Raleway"/>
              <a:cs typeface="Raleway"/>
              <a:sym typeface="Raleway"/>
            </a:endParaRPr>
          </a:p>
          <a:p>
            <a:pPr marL="0" lvl="0" indent="0" algn="ctr" rtl="0">
              <a:lnSpc>
                <a:spcPct val="80000"/>
              </a:lnSpc>
              <a:spcBef>
                <a:spcPts val="0"/>
              </a:spcBef>
              <a:spcAft>
                <a:spcPts val="0"/>
              </a:spcAft>
              <a:buSzPts val="440"/>
              <a:buNone/>
            </a:pPr>
            <a:endParaRPr sz="1520" b="1" dirty="0">
              <a:solidFill>
                <a:schemeClr val="dk1"/>
              </a:solidFill>
              <a:highlight>
                <a:schemeClr val="lt1"/>
              </a:highlight>
              <a:latin typeface="Raleway"/>
              <a:ea typeface="Raleway"/>
              <a:cs typeface="Raleway"/>
              <a:sym typeface="Raleway"/>
            </a:endParaRPr>
          </a:p>
        </p:txBody>
      </p:sp>
      <p:pic>
        <p:nvPicPr>
          <p:cNvPr id="61" name="Google Shape;61;p1" title="CoRe.png"/>
          <p:cNvPicPr preferRelativeResize="0"/>
          <p:nvPr/>
        </p:nvPicPr>
        <p:blipFill rotWithShape="1">
          <a:blip r:embed="rId3">
            <a:alphaModFix/>
          </a:blip>
          <a:srcRect/>
          <a:stretch/>
        </p:blipFill>
        <p:spPr>
          <a:xfrm>
            <a:off x="4524682" y="3982324"/>
            <a:ext cx="1003401" cy="889059"/>
          </a:xfrm>
          <a:prstGeom prst="rect">
            <a:avLst/>
          </a:prstGeom>
          <a:noFill/>
          <a:ln>
            <a:noFill/>
          </a:ln>
        </p:spPr>
      </p:pic>
      <p:pic>
        <p:nvPicPr>
          <p:cNvPr id="62" name="Google Shape;62;p1"/>
          <p:cNvPicPr preferRelativeResize="0"/>
          <p:nvPr/>
        </p:nvPicPr>
        <p:blipFill rotWithShape="1">
          <a:blip r:embed="rId4">
            <a:alphaModFix/>
          </a:blip>
          <a:srcRect/>
          <a:stretch/>
        </p:blipFill>
        <p:spPr>
          <a:xfrm>
            <a:off x="1126807" y="3956692"/>
            <a:ext cx="2214010" cy="953550"/>
          </a:xfrm>
          <a:prstGeom prst="rect">
            <a:avLst/>
          </a:prstGeom>
          <a:noFill/>
          <a:ln>
            <a:noFill/>
          </a:ln>
        </p:spPr>
      </p:pic>
      <p:pic>
        <p:nvPicPr>
          <p:cNvPr id="63" name="Google Shape;63;p1"/>
          <p:cNvPicPr preferRelativeResize="0"/>
          <p:nvPr/>
        </p:nvPicPr>
        <p:blipFill rotWithShape="1">
          <a:blip r:embed="rId5">
            <a:alphaModFix amt="90000"/>
          </a:blip>
          <a:srcRect l="7119" t="10498" r="76216"/>
          <a:stretch/>
        </p:blipFill>
        <p:spPr>
          <a:xfrm>
            <a:off x="0" y="33253"/>
            <a:ext cx="566600" cy="3031568"/>
          </a:xfrm>
          <a:prstGeom prst="rect">
            <a:avLst/>
          </a:prstGeom>
          <a:noFill/>
          <a:ln>
            <a:noFill/>
          </a:ln>
        </p:spPr>
      </p:pic>
      <p:pic>
        <p:nvPicPr>
          <p:cNvPr id="64" name="Google Shape;64;p1"/>
          <p:cNvPicPr preferRelativeResize="0"/>
          <p:nvPr/>
        </p:nvPicPr>
        <p:blipFill rotWithShape="1">
          <a:blip r:embed="rId5">
            <a:alphaModFix amt="90000"/>
          </a:blip>
          <a:srcRect l="23780" t="8206" r="21826" b="55387"/>
          <a:stretch/>
        </p:blipFill>
        <p:spPr>
          <a:xfrm>
            <a:off x="568383" y="-29707"/>
            <a:ext cx="1849353" cy="1213700"/>
          </a:xfrm>
          <a:prstGeom prst="rect">
            <a:avLst/>
          </a:prstGeom>
          <a:noFill/>
          <a:ln>
            <a:noFill/>
          </a:ln>
        </p:spPr>
      </p:pic>
      <p:pic>
        <p:nvPicPr>
          <p:cNvPr id="65" name="Google Shape;65;p1"/>
          <p:cNvPicPr preferRelativeResize="0"/>
          <p:nvPr/>
        </p:nvPicPr>
        <p:blipFill rotWithShape="1">
          <a:blip r:embed="rId5">
            <a:alphaModFix amt="90000"/>
          </a:blip>
          <a:srcRect l="10664" t="44978" r="81031" b="1877"/>
          <a:stretch/>
        </p:blipFill>
        <p:spPr>
          <a:xfrm rot="-5400000">
            <a:off x="3121728" y="-232265"/>
            <a:ext cx="256636" cy="1771725"/>
          </a:xfrm>
          <a:prstGeom prst="rect">
            <a:avLst/>
          </a:prstGeom>
          <a:noFill/>
          <a:ln>
            <a:noFill/>
          </a:ln>
        </p:spPr>
      </p:pic>
      <p:pic>
        <p:nvPicPr>
          <p:cNvPr id="66" name="Google Shape;66;p1"/>
          <p:cNvPicPr preferRelativeResize="0"/>
          <p:nvPr/>
        </p:nvPicPr>
        <p:blipFill rotWithShape="1">
          <a:blip r:embed="rId5">
            <a:alphaModFix amt="90000"/>
          </a:blip>
          <a:srcRect l="10665" t="44751" r="82615" b="1880"/>
          <a:stretch/>
        </p:blipFill>
        <p:spPr>
          <a:xfrm rot="-5400000">
            <a:off x="4902397" y="-211726"/>
            <a:ext cx="207682" cy="1779225"/>
          </a:xfrm>
          <a:prstGeom prst="rect">
            <a:avLst/>
          </a:prstGeom>
          <a:noFill/>
          <a:ln>
            <a:noFill/>
          </a:ln>
        </p:spPr>
      </p:pic>
      <p:pic>
        <p:nvPicPr>
          <p:cNvPr id="67" name="Google Shape;67;p1"/>
          <p:cNvPicPr preferRelativeResize="0"/>
          <p:nvPr/>
        </p:nvPicPr>
        <p:blipFill rotWithShape="1">
          <a:blip r:embed="rId5">
            <a:alphaModFix amt="90000"/>
          </a:blip>
          <a:srcRect l="10665" t="44751" r="82615" b="1880"/>
          <a:stretch/>
        </p:blipFill>
        <p:spPr>
          <a:xfrm rot="-5400000">
            <a:off x="6666620" y="-211726"/>
            <a:ext cx="207682" cy="1779225"/>
          </a:xfrm>
          <a:prstGeom prst="rect">
            <a:avLst/>
          </a:prstGeom>
          <a:noFill/>
          <a:ln>
            <a:noFill/>
          </a:ln>
        </p:spPr>
      </p:pic>
      <p:pic>
        <p:nvPicPr>
          <p:cNvPr id="68" name="Google Shape;68;p1"/>
          <p:cNvPicPr preferRelativeResize="0"/>
          <p:nvPr/>
        </p:nvPicPr>
        <p:blipFill rotWithShape="1">
          <a:blip r:embed="rId5">
            <a:alphaModFix amt="90000"/>
          </a:blip>
          <a:srcRect l="80466" t="51202" r="1749"/>
          <a:stretch/>
        </p:blipFill>
        <p:spPr>
          <a:xfrm rot="5400000">
            <a:off x="7859969" y="-127840"/>
            <a:ext cx="604549" cy="1626950"/>
          </a:xfrm>
          <a:prstGeom prst="rect">
            <a:avLst/>
          </a:prstGeom>
          <a:noFill/>
          <a:ln>
            <a:noFill/>
          </a:ln>
        </p:spPr>
      </p:pic>
      <p:pic>
        <p:nvPicPr>
          <p:cNvPr id="69" name="Google Shape;69;p1"/>
          <p:cNvPicPr preferRelativeResize="0"/>
          <p:nvPr/>
        </p:nvPicPr>
        <p:blipFill rotWithShape="1">
          <a:blip r:embed="rId5">
            <a:alphaModFix amt="90000"/>
          </a:blip>
          <a:srcRect l="10665" t="44751" r="82615" b="1880"/>
          <a:stretch/>
        </p:blipFill>
        <p:spPr>
          <a:xfrm rot="10800000">
            <a:off x="8763341" y="900091"/>
            <a:ext cx="228450" cy="1957148"/>
          </a:xfrm>
          <a:prstGeom prst="rect">
            <a:avLst/>
          </a:prstGeom>
          <a:noFill/>
          <a:ln>
            <a:noFill/>
          </a:ln>
        </p:spPr>
      </p:pic>
      <p:pic>
        <p:nvPicPr>
          <p:cNvPr id="70" name="Google Shape;70;p1"/>
          <p:cNvPicPr preferRelativeResize="0"/>
          <p:nvPr/>
        </p:nvPicPr>
        <p:blipFill rotWithShape="1">
          <a:blip r:embed="rId5">
            <a:alphaModFix amt="90000"/>
          </a:blip>
          <a:srcRect l="7119" t="22971" r="76216" b="15242"/>
          <a:stretch/>
        </p:blipFill>
        <p:spPr>
          <a:xfrm rot="10800000">
            <a:off x="-85825" y="3030573"/>
            <a:ext cx="623260" cy="2112926"/>
          </a:xfrm>
          <a:prstGeom prst="rect">
            <a:avLst/>
          </a:prstGeom>
          <a:noFill/>
          <a:ln>
            <a:noFill/>
          </a:ln>
        </p:spPr>
      </p:pic>
      <p:pic>
        <p:nvPicPr>
          <p:cNvPr id="71" name="Google Shape;71;p1"/>
          <p:cNvPicPr preferRelativeResize="0"/>
          <p:nvPr/>
        </p:nvPicPr>
        <p:blipFill rotWithShape="1">
          <a:blip r:embed="rId5">
            <a:alphaModFix amt="90000"/>
          </a:blip>
          <a:srcRect l="10060" t="49175" r="80309" b="33850"/>
          <a:stretch/>
        </p:blipFill>
        <p:spPr>
          <a:xfrm rot="10800000">
            <a:off x="7808525" y="-177161"/>
            <a:ext cx="327425" cy="565950"/>
          </a:xfrm>
          <a:prstGeom prst="rect">
            <a:avLst/>
          </a:prstGeom>
          <a:noFill/>
          <a:ln>
            <a:noFill/>
          </a:ln>
        </p:spPr>
      </p:pic>
      <p:pic>
        <p:nvPicPr>
          <p:cNvPr id="72" name="Google Shape;72;p1"/>
          <p:cNvPicPr preferRelativeResize="0"/>
          <p:nvPr/>
        </p:nvPicPr>
        <p:blipFill rotWithShape="1">
          <a:blip r:embed="rId6">
            <a:alphaModFix/>
          </a:blip>
          <a:srcRect/>
          <a:stretch/>
        </p:blipFill>
        <p:spPr>
          <a:xfrm rot="-703143">
            <a:off x="3883301" y="510557"/>
            <a:ext cx="434504" cy="300607"/>
          </a:xfrm>
          <a:prstGeom prst="rect">
            <a:avLst/>
          </a:prstGeom>
          <a:noFill/>
          <a:ln>
            <a:noFill/>
          </a:ln>
        </p:spPr>
      </p:pic>
      <p:pic>
        <p:nvPicPr>
          <p:cNvPr id="73" name="Google Shape;73;p1"/>
          <p:cNvPicPr preferRelativeResize="0"/>
          <p:nvPr/>
        </p:nvPicPr>
        <p:blipFill rotWithShape="1">
          <a:blip r:embed="rId5">
            <a:alphaModFix amt="90000"/>
          </a:blip>
          <a:srcRect l="10465" t="44750" r="82616" b="24519"/>
          <a:stretch/>
        </p:blipFill>
        <p:spPr>
          <a:xfrm rot="10800000">
            <a:off x="8771100" y="4118949"/>
            <a:ext cx="235225" cy="1024551"/>
          </a:xfrm>
          <a:prstGeom prst="rect">
            <a:avLst/>
          </a:prstGeom>
          <a:noFill/>
          <a:ln>
            <a:noFill/>
          </a:ln>
        </p:spPr>
      </p:pic>
      <p:pic>
        <p:nvPicPr>
          <p:cNvPr id="74" name="Google Shape;74;p1"/>
          <p:cNvPicPr preferRelativeResize="0"/>
          <p:nvPr/>
        </p:nvPicPr>
        <p:blipFill rotWithShape="1">
          <a:blip r:embed="rId7">
            <a:alphaModFix/>
          </a:blip>
          <a:srcRect r="51851"/>
          <a:stretch/>
        </p:blipFill>
        <p:spPr>
          <a:xfrm>
            <a:off x="6940547" y="4016943"/>
            <a:ext cx="873861" cy="792601"/>
          </a:xfrm>
          <a:prstGeom prst="rect">
            <a:avLst/>
          </a:prstGeom>
          <a:noFill/>
          <a:ln>
            <a:noFill/>
          </a:ln>
        </p:spPr>
      </p:pic>
      <p:pic>
        <p:nvPicPr>
          <p:cNvPr id="75" name="Google Shape;75;p1"/>
          <p:cNvPicPr preferRelativeResize="0"/>
          <p:nvPr/>
        </p:nvPicPr>
        <p:blipFill rotWithShape="1">
          <a:blip r:embed="rId5">
            <a:alphaModFix amt="90000"/>
          </a:blip>
          <a:srcRect l="10465" t="44750" r="82616" b="24519"/>
          <a:stretch/>
        </p:blipFill>
        <p:spPr>
          <a:xfrm rot="10800000">
            <a:off x="8770585" y="3094398"/>
            <a:ext cx="235225" cy="1024551"/>
          </a:xfrm>
          <a:prstGeom prst="rect">
            <a:avLst/>
          </a:prstGeom>
          <a:noFill/>
          <a:ln>
            <a:noFill/>
          </a:ln>
        </p:spPr>
      </p:pic>
      <p:pic>
        <p:nvPicPr>
          <p:cNvPr id="76" name="Google Shape;76;p1"/>
          <p:cNvPicPr preferRelativeResize="0"/>
          <p:nvPr/>
        </p:nvPicPr>
        <p:blipFill rotWithShape="1">
          <a:blip r:embed="rId6">
            <a:alphaModFix/>
          </a:blip>
          <a:srcRect/>
          <a:stretch/>
        </p:blipFill>
        <p:spPr>
          <a:xfrm rot="-6280020">
            <a:off x="8609315" y="2846644"/>
            <a:ext cx="463925" cy="320972"/>
          </a:xfrm>
          <a:prstGeom prst="rect">
            <a:avLst/>
          </a:prstGeom>
          <a:noFill/>
          <a:ln>
            <a:noFill/>
          </a:ln>
        </p:spPr>
      </p:pic>
      <p:pic>
        <p:nvPicPr>
          <p:cNvPr id="77" name="Google Shape;77;p1"/>
          <p:cNvPicPr preferRelativeResize="0"/>
          <p:nvPr/>
        </p:nvPicPr>
        <p:blipFill rotWithShape="1">
          <a:blip r:embed="rId6">
            <a:alphaModFix/>
          </a:blip>
          <a:srcRect/>
          <a:stretch/>
        </p:blipFill>
        <p:spPr>
          <a:xfrm rot="-703143">
            <a:off x="5651280" y="503028"/>
            <a:ext cx="434504" cy="300607"/>
          </a:xfrm>
          <a:prstGeom prst="rect">
            <a:avLst/>
          </a:prstGeom>
          <a:noFill/>
          <a:ln>
            <a:noFill/>
          </a:ln>
        </p:spPr>
      </p:pic>
      <p:pic>
        <p:nvPicPr>
          <p:cNvPr id="78" name="Google Shape;78;p1"/>
          <p:cNvPicPr preferRelativeResize="0"/>
          <p:nvPr/>
        </p:nvPicPr>
        <p:blipFill rotWithShape="1">
          <a:blip r:embed="rId6">
            <a:alphaModFix/>
          </a:blip>
          <a:srcRect/>
          <a:stretch/>
        </p:blipFill>
        <p:spPr>
          <a:xfrm rot="-703143">
            <a:off x="446322" y="510556"/>
            <a:ext cx="434504" cy="300607"/>
          </a:xfrm>
          <a:prstGeom prst="rect">
            <a:avLst/>
          </a:prstGeom>
          <a:noFill/>
          <a:ln>
            <a:noFill/>
          </a:ln>
        </p:spPr>
      </p:pic>
      <p:pic>
        <p:nvPicPr>
          <p:cNvPr id="79" name="Google Shape;79;p1"/>
          <p:cNvPicPr preferRelativeResize="0"/>
          <p:nvPr/>
        </p:nvPicPr>
        <p:blipFill rotWithShape="1">
          <a:blip r:embed="rId6">
            <a:alphaModFix/>
          </a:blip>
          <a:srcRect/>
          <a:stretch/>
        </p:blipFill>
        <p:spPr>
          <a:xfrm rot="-6016364">
            <a:off x="17842" y="2914517"/>
            <a:ext cx="434504" cy="300607"/>
          </a:xfrm>
          <a:prstGeom prst="rect">
            <a:avLst/>
          </a:prstGeom>
          <a:noFill/>
          <a:ln>
            <a:noFill/>
          </a:ln>
        </p:spPr>
      </p:pic>
      <p:pic>
        <p:nvPicPr>
          <p:cNvPr id="80" name="Google Shape;80;p1"/>
          <p:cNvPicPr preferRelativeResize="0"/>
          <p:nvPr/>
        </p:nvPicPr>
        <p:blipFill rotWithShape="1">
          <a:blip r:embed="rId6">
            <a:alphaModFix/>
          </a:blip>
          <a:srcRect/>
          <a:stretch/>
        </p:blipFill>
        <p:spPr>
          <a:xfrm rot="4617254">
            <a:off x="8627425" y="848446"/>
            <a:ext cx="434504" cy="300607"/>
          </a:xfrm>
          <a:prstGeom prst="rect">
            <a:avLst/>
          </a:prstGeom>
          <a:noFill/>
          <a:ln>
            <a:noFill/>
          </a:ln>
        </p:spPr>
      </p:pic>
      <p:pic>
        <p:nvPicPr>
          <p:cNvPr id="81" name="Google Shape;81;p1"/>
          <p:cNvPicPr preferRelativeResize="0"/>
          <p:nvPr/>
        </p:nvPicPr>
        <p:blipFill rotWithShape="1">
          <a:blip r:embed="rId6">
            <a:alphaModFix/>
          </a:blip>
          <a:srcRect/>
          <a:stretch/>
        </p:blipFill>
        <p:spPr>
          <a:xfrm rot="4536960">
            <a:off x="8660314" y="3968645"/>
            <a:ext cx="434504" cy="300607"/>
          </a:xfrm>
          <a:prstGeom prst="rect">
            <a:avLst/>
          </a:prstGeom>
          <a:noFill/>
          <a:ln>
            <a:noFill/>
          </a:ln>
        </p:spPr>
      </p:pic>
      <p:pic>
        <p:nvPicPr>
          <p:cNvPr id="82" name="Google Shape;82;p1"/>
          <p:cNvPicPr preferRelativeResize="0"/>
          <p:nvPr/>
        </p:nvPicPr>
        <p:blipFill rotWithShape="1">
          <a:blip r:embed="rId6">
            <a:alphaModFix/>
          </a:blip>
          <a:srcRect/>
          <a:stretch/>
        </p:blipFill>
        <p:spPr>
          <a:xfrm rot="-703143">
            <a:off x="2292289" y="487221"/>
            <a:ext cx="434504" cy="300607"/>
          </a:xfrm>
          <a:prstGeom prst="rect">
            <a:avLst/>
          </a:prstGeom>
          <a:noFill/>
          <a:ln>
            <a:noFill/>
          </a:ln>
        </p:spPr>
      </p:pic>
      <p:pic>
        <p:nvPicPr>
          <p:cNvPr id="83" name="Google Shape;83;p1"/>
          <p:cNvPicPr preferRelativeResize="0"/>
          <p:nvPr/>
        </p:nvPicPr>
        <p:blipFill rotWithShape="1">
          <a:blip r:embed="rId6">
            <a:alphaModFix/>
          </a:blip>
          <a:srcRect/>
          <a:stretch/>
        </p:blipFill>
        <p:spPr>
          <a:xfrm rot="4606098">
            <a:off x="8648954" y="1728362"/>
            <a:ext cx="434504" cy="300607"/>
          </a:xfrm>
          <a:prstGeom prst="rect">
            <a:avLst/>
          </a:prstGeom>
          <a:noFill/>
          <a:ln>
            <a:noFill/>
          </a:ln>
        </p:spPr>
      </p:pic>
      <p:pic>
        <p:nvPicPr>
          <p:cNvPr id="84" name="Google Shape;84;p1"/>
          <p:cNvPicPr preferRelativeResize="0"/>
          <p:nvPr/>
        </p:nvPicPr>
        <p:blipFill rotWithShape="1">
          <a:blip r:embed="rId6">
            <a:alphaModFix/>
          </a:blip>
          <a:srcRect/>
          <a:stretch/>
        </p:blipFill>
        <p:spPr>
          <a:xfrm rot="4617254">
            <a:off x="42062" y="1620905"/>
            <a:ext cx="434504" cy="300607"/>
          </a:xfrm>
          <a:prstGeom prst="rect">
            <a:avLst/>
          </a:prstGeom>
          <a:noFill/>
          <a:ln>
            <a:noFill/>
          </a:ln>
        </p:spPr>
      </p:pic>
      <p:pic>
        <p:nvPicPr>
          <p:cNvPr id="85" name="Google Shape;85;p1"/>
          <p:cNvPicPr preferRelativeResize="0"/>
          <p:nvPr/>
        </p:nvPicPr>
        <p:blipFill rotWithShape="1">
          <a:blip r:embed="rId6">
            <a:alphaModFix/>
          </a:blip>
          <a:srcRect/>
          <a:stretch/>
        </p:blipFill>
        <p:spPr>
          <a:xfrm rot="4617254">
            <a:off x="66047" y="3866638"/>
            <a:ext cx="434504" cy="300607"/>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A98E2D94-19CE-F9C0-2F0B-3F8A5B1D28A9}"/>
            </a:ext>
          </a:extLst>
        </p:cNvPr>
        <p:cNvGrpSpPr/>
        <p:nvPr/>
      </p:nvGrpSpPr>
      <p:grpSpPr>
        <a:xfrm>
          <a:off x="0" y="0"/>
          <a:ext cx="0" cy="0"/>
          <a:chOff x="0" y="0"/>
          <a:chExt cx="0" cy="0"/>
        </a:xfrm>
      </p:grpSpPr>
      <p:sp>
        <p:nvSpPr>
          <p:cNvPr id="290" name="Google Shape;290;g31b760ce768_0_98">
            <a:extLst>
              <a:ext uri="{FF2B5EF4-FFF2-40B4-BE49-F238E27FC236}">
                <a16:creationId xmlns:a16="http://schemas.microsoft.com/office/drawing/2014/main" id="{614DC3A0-C68A-BAB0-7B5F-272A375E6F1B}"/>
              </a:ext>
            </a:extLst>
          </p:cNvPr>
          <p:cNvSpPr txBox="1">
            <a:spLocks noGrp="1"/>
          </p:cNvSpPr>
          <p:nvPr>
            <p:ph type="title"/>
          </p:nvPr>
        </p:nvSpPr>
        <p:spPr>
          <a:xfrm>
            <a:off x="-63187" y="2156868"/>
            <a:ext cx="21609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11111"/>
              <a:buNone/>
            </a:pPr>
            <a:r>
              <a:rPr lang="en" b="1" dirty="0">
                <a:solidFill>
                  <a:srgbClr val="253047"/>
                </a:solidFill>
                <a:latin typeface="Raleway"/>
                <a:ea typeface="Raleway"/>
                <a:cs typeface="Raleway"/>
                <a:sym typeface="Raleway"/>
              </a:rPr>
              <a:t>Two </a:t>
            </a:r>
            <a:endParaRPr b="1" dirty="0">
              <a:solidFill>
                <a:srgbClr val="253047"/>
              </a:solidFill>
              <a:latin typeface="Raleway"/>
              <a:ea typeface="Raleway"/>
              <a:cs typeface="Raleway"/>
              <a:sym typeface="Raleway"/>
            </a:endParaRPr>
          </a:p>
          <a:p>
            <a:pPr marL="0" lvl="0" indent="0" algn="ctr" rtl="0">
              <a:lnSpc>
                <a:spcPct val="100000"/>
              </a:lnSpc>
              <a:spcBef>
                <a:spcPts val="0"/>
              </a:spcBef>
              <a:spcAft>
                <a:spcPts val="0"/>
              </a:spcAft>
              <a:buSzPct val="111111"/>
              <a:buNone/>
            </a:pPr>
            <a:r>
              <a:rPr lang="en" b="1" dirty="0">
                <a:solidFill>
                  <a:srgbClr val="253047"/>
                </a:solidFill>
                <a:latin typeface="Raleway"/>
                <a:ea typeface="Raleway"/>
                <a:cs typeface="Raleway"/>
                <a:sym typeface="Raleway"/>
              </a:rPr>
              <a:t>Setup</a:t>
            </a:r>
            <a:endParaRPr b="1" dirty="0">
              <a:solidFill>
                <a:srgbClr val="253047"/>
              </a:solidFill>
              <a:latin typeface="Raleway"/>
              <a:ea typeface="Raleway"/>
              <a:cs typeface="Raleway"/>
              <a:sym typeface="Raleway"/>
            </a:endParaRPr>
          </a:p>
        </p:txBody>
      </p:sp>
      <p:pic>
        <p:nvPicPr>
          <p:cNvPr id="293" name="Google Shape;293;g31b760ce768_0_98">
            <a:extLst>
              <a:ext uri="{FF2B5EF4-FFF2-40B4-BE49-F238E27FC236}">
                <a16:creationId xmlns:a16="http://schemas.microsoft.com/office/drawing/2014/main" id="{1BF1C6F8-B9B9-C16E-3189-2640C7AB770B}"/>
              </a:ext>
            </a:extLst>
          </p:cNvPr>
          <p:cNvPicPr preferRelativeResize="0"/>
          <p:nvPr/>
        </p:nvPicPr>
        <p:blipFill rotWithShape="1">
          <a:blip r:embed="rId3">
            <a:alphaModFix/>
          </a:blip>
          <a:srcRect r="75749"/>
          <a:stretch/>
        </p:blipFill>
        <p:spPr>
          <a:xfrm>
            <a:off x="-15240" y="4280966"/>
            <a:ext cx="2217419" cy="1001168"/>
          </a:xfrm>
          <a:prstGeom prst="rect">
            <a:avLst/>
          </a:prstGeom>
          <a:noFill/>
          <a:ln>
            <a:noFill/>
          </a:ln>
        </p:spPr>
      </p:pic>
      <p:sp>
        <p:nvSpPr>
          <p:cNvPr id="305" name="Google Shape;305;g31b760ce768_0_98">
            <a:extLst>
              <a:ext uri="{FF2B5EF4-FFF2-40B4-BE49-F238E27FC236}">
                <a16:creationId xmlns:a16="http://schemas.microsoft.com/office/drawing/2014/main" id="{F6EBF110-DCC1-A0A2-6E07-140E28A9F4AF}"/>
              </a:ext>
            </a:extLst>
          </p:cNvPr>
          <p:cNvSpPr/>
          <p:nvPr/>
        </p:nvSpPr>
        <p:spPr>
          <a:xfrm>
            <a:off x="895016" y="1091436"/>
            <a:ext cx="554700" cy="976481"/>
          </a:xfrm>
          <a:prstGeom prst="bentArrow">
            <a:avLst>
              <a:gd name="adj1" fmla="val 25000"/>
              <a:gd name="adj2" fmla="val 25000"/>
              <a:gd name="adj3" fmla="val 25000"/>
              <a:gd name="adj4" fmla="val 43750"/>
            </a:avLst>
          </a:prstGeom>
          <a:solidFill>
            <a:srgbClr val="66B2B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 name="Google Shape;306;g31b760ce768_0_98">
            <a:extLst>
              <a:ext uri="{FF2B5EF4-FFF2-40B4-BE49-F238E27FC236}">
                <a16:creationId xmlns:a16="http://schemas.microsoft.com/office/drawing/2014/main" id="{C93C94A4-60E0-EDCA-DBEA-50AB01DDA0C1}"/>
              </a:ext>
            </a:extLst>
          </p:cNvPr>
          <p:cNvSpPr/>
          <p:nvPr/>
        </p:nvSpPr>
        <p:spPr>
          <a:xfrm rot="10800000" flipH="1">
            <a:off x="948385" y="3099924"/>
            <a:ext cx="554700" cy="1001168"/>
          </a:xfrm>
          <a:prstGeom prst="bentArrow">
            <a:avLst>
              <a:gd name="adj1" fmla="val 25000"/>
              <a:gd name="adj2" fmla="val 25000"/>
              <a:gd name="adj3" fmla="val 25000"/>
              <a:gd name="adj4" fmla="val 43750"/>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292;g31b760ce768_0_98">
            <a:extLst>
              <a:ext uri="{FF2B5EF4-FFF2-40B4-BE49-F238E27FC236}">
                <a16:creationId xmlns:a16="http://schemas.microsoft.com/office/drawing/2014/main" id="{7ED80F9A-0F3E-2666-99A6-169F5D1CD6BB}"/>
              </a:ext>
            </a:extLst>
          </p:cNvPr>
          <p:cNvSpPr txBox="1"/>
          <p:nvPr/>
        </p:nvSpPr>
        <p:spPr>
          <a:xfrm>
            <a:off x="7075301" y="944844"/>
            <a:ext cx="1684812" cy="457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2400" b="1" i="0" u="none" strike="noStrike" cap="none" dirty="0">
                <a:solidFill>
                  <a:srgbClr val="66B2B0"/>
                </a:solidFill>
                <a:highlight>
                  <a:schemeClr val="lt1"/>
                </a:highlight>
                <a:latin typeface="Raleway"/>
                <a:ea typeface="Raleway"/>
                <a:cs typeface="Raleway"/>
                <a:sym typeface="Raleway"/>
              </a:rPr>
              <a:t>Half-Half Split</a:t>
            </a:r>
            <a:endParaRPr lang="en" sz="2400" i="0" u="none" strike="noStrike" cap="none" dirty="0">
              <a:solidFill>
                <a:srgbClr val="66B2B0"/>
              </a:solidFill>
              <a:highlight>
                <a:schemeClr val="lt1"/>
              </a:highlight>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600"/>
              <a:buFont typeface="Arial"/>
              <a:buNone/>
            </a:pPr>
            <a:endParaRPr sz="2400" b="1" i="0" u="none" strike="noStrike" cap="none" dirty="0">
              <a:solidFill>
                <a:srgbClr val="66B2B0"/>
              </a:solidFill>
              <a:highlight>
                <a:schemeClr val="lt1"/>
              </a:highlight>
              <a:latin typeface="Raleway"/>
              <a:ea typeface="Raleway"/>
              <a:cs typeface="Raleway"/>
              <a:sym typeface="Raleway"/>
            </a:endParaRPr>
          </a:p>
        </p:txBody>
      </p:sp>
      <p:sp>
        <p:nvSpPr>
          <p:cNvPr id="22" name="Google Shape;292;g31b760ce768_0_98">
            <a:extLst>
              <a:ext uri="{FF2B5EF4-FFF2-40B4-BE49-F238E27FC236}">
                <a16:creationId xmlns:a16="http://schemas.microsoft.com/office/drawing/2014/main" id="{2B35C326-F777-B4CD-0D41-3CBCD4AD2D79}"/>
              </a:ext>
            </a:extLst>
          </p:cNvPr>
          <p:cNvSpPr txBox="1"/>
          <p:nvPr/>
        </p:nvSpPr>
        <p:spPr>
          <a:xfrm>
            <a:off x="7075301" y="3284257"/>
            <a:ext cx="1786395" cy="457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2400" b="1" i="0" u="none" strike="noStrike" cap="none" dirty="0">
                <a:solidFill>
                  <a:srgbClr val="AE9FD1"/>
                </a:solidFill>
                <a:highlight>
                  <a:schemeClr val="lt1"/>
                </a:highlight>
                <a:latin typeface="Raleway"/>
                <a:ea typeface="Raleway"/>
                <a:cs typeface="Raleway"/>
                <a:sym typeface="Raleway"/>
              </a:rPr>
              <a:t>Rephrased Split</a:t>
            </a:r>
            <a:endParaRPr lang="en" sz="2400" i="0" u="none" strike="noStrike" cap="none" dirty="0">
              <a:solidFill>
                <a:srgbClr val="AE9FD1"/>
              </a:solidFill>
              <a:highlight>
                <a:schemeClr val="lt1"/>
              </a:highlight>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600"/>
              <a:buFont typeface="Arial"/>
              <a:buNone/>
            </a:pPr>
            <a:endParaRPr sz="2000" b="1" i="0" u="none" strike="noStrike" cap="none" dirty="0">
              <a:solidFill>
                <a:srgbClr val="AE9FD1"/>
              </a:solidFill>
              <a:highlight>
                <a:schemeClr val="lt1"/>
              </a:highlight>
              <a:latin typeface="Raleway"/>
              <a:ea typeface="Raleway"/>
              <a:cs typeface="Raleway"/>
              <a:sym typeface="Raleway"/>
            </a:endParaRPr>
          </a:p>
        </p:txBody>
      </p:sp>
      <p:pic>
        <p:nvPicPr>
          <p:cNvPr id="20" name="Google Shape;316;g31b760ce768_0_98">
            <a:extLst>
              <a:ext uri="{FF2B5EF4-FFF2-40B4-BE49-F238E27FC236}">
                <a16:creationId xmlns:a16="http://schemas.microsoft.com/office/drawing/2014/main" id="{4944A2A4-661A-D208-158D-A48A5117602D}"/>
              </a:ext>
            </a:extLst>
          </p:cNvPr>
          <p:cNvPicPr preferRelativeResize="0"/>
          <p:nvPr/>
        </p:nvPicPr>
        <p:blipFill rotWithShape="1">
          <a:blip r:embed="rId4">
            <a:alphaModFix/>
          </a:blip>
          <a:srcRect/>
          <a:stretch/>
        </p:blipFill>
        <p:spPr>
          <a:xfrm>
            <a:off x="4651954" y="502695"/>
            <a:ext cx="639926" cy="639926"/>
          </a:xfrm>
          <a:prstGeom prst="rect">
            <a:avLst/>
          </a:prstGeom>
          <a:noFill/>
          <a:ln>
            <a:noFill/>
          </a:ln>
        </p:spPr>
      </p:pic>
      <p:sp>
        <p:nvSpPr>
          <p:cNvPr id="26" name="TextBox 25">
            <a:extLst>
              <a:ext uri="{FF2B5EF4-FFF2-40B4-BE49-F238E27FC236}">
                <a16:creationId xmlns:a16="http://schemas.microsoft.com/office/drawing/2014/main" id="{21D243B4-5ECA-4E99-5E73-440B2076135C}"/>
              </a:ext>
            </a:extLst>
          </p:cNvPr>
          <p:cNvSpPr txBox="1"/>
          <p:nvPr/>
        </p:nvSpPr>
        <p:spPr>
          <a:xfrm>
            <a:off x="1894097" y="1323033"/>
            <a:ext cx="1874409" cy="784830"/>
          </a:xfrm>
          <a:prstGeom prst="rect">
            <a:avLst/>
          </a:prstGeom>
          <a:noFill/>
        </p:spPr>
        <p:txBody>
          <a:bodyPr wrap="square">
            <a:spAutoFit/>
          </a:bodyPr>
          <a:lstStyle/>
          <a:p>
            <a:pPr marL="0" marR="0" lvl="0" indent="0" algn="ctr" rtl="0">
              <a:lnSpc>
                <a:spcPct val="150000"/>
              </a:lnSpc>
              <a:spcBef>
                <a:spcPts val="0"/>
              </a:spcBef>
              <a:spcAft>
                <a:spcPts val="0"/>
              </a:spcAft>
              <a:buClr>
                <a:srgbClr val="000000"/>
              </a:buClr>
              <a:buSzPts val="1600"/>
              <a:buFont typeface="Arial"/>
              <a:buNone/>
            </a:pPr>
            <a:r>
              <a:rPr lang="it-IT" b="1" dirty="0" err="1">
                <a:solidFill>
                  <a:schemeClr val="dk2"/>
                </a:solidFill>
                <a:latin typeface="Raleway"/>
                <a:ea typeface="Raleway"/>
                <a:cs typeface="Raleway"/>
                <a:sym typeface="Raleway"/>
              </a:rPr>
              <a:t>Summaries</a:t>
            </a:r>
            <a:endParaRPr lang="it-IT" b="1" dirty="0">
              <a:solidFill>
                <a:schemeClr val="dk2"/>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600"/>
              <a:buFont typeface="Arial"/>
              <a:buNone/>
            </a:pPr>
            <a:r>
              <a:rPr lang="it-IT" sz="1200" dirty="0">
                <a:solidFill>
                  <a:schemeClr val="dk2"/>
                </a:solidFill>
                <a:latin typeface="Raleway"/>
                <a:ea typeface="Raleway"/>
                <a:cs typeface="Raleway"/>
                <a:sym typeface="Raleway"/>
              </a:rPr>
              <a:t>False: 11.778 (99%)</a:t>
            </a:r>
          </a:p>
          <a:p>
            <a:pPr marL="0" marR="0" lvl="0" indent="0" algn="ctr" rtl="0">
              <a:lnSpc>
                <a:spcPct val="100000"/>
              </a:lnSpc>
              <a:spcBef>
                <a:spcPts val="0"/>
              </a:spcBef>
              <a:spcAft>
                <a:spcPts val="0"/>
              </a:spcAft>
              <a:buClr>
                <a:srgbClr val="000000"/>
              </a:buClr>
              <a:buSzPts val="1600"/>
              <a:buFont typeface="Arial"/>
              <a:buNone/>
            </a:pPr>
            <a:r>
              <a:rPr lang="it-IT" sz="1200" dirty="0">
                <a:solidFill>
                  <a:schemeClr val="dk2"/>
                </a:solidFill>
                <a:latin typeface="Raleway"/>
                <a:ea typeface="Raleway"/>
                <a:cs typeface="Raleway"/>
                <a:sym typeface="Raleway"/>
              </a:rPr>
              <a:t>True: 126 (1%)</a:t>
            </a:r>
          </a:p>
        </p:txBody>
      </p:sp>
      <p:pic>
        <p:nvPicPr>
          <p:cNvPr id="29" name="Google Shape;327;g31b760ce768_0_98">
            <a:extLst>
              <a:ext uri="{FF2B5EF4-FFF2-40B4-BE49-F238E27FC236}">
                <a16:creationId xmlns:a16="http://schemas.microsoft.com/office/drawing/2014/main" id="{8904C417-1B9F-646F-681A-E1309965CEB0}"/>
              </a:ext>
            </a:extLst>
          </p:cNvPr>
          <p:cNvPicPr preferRelativeResize="0"/>
          <p:nvPr/>
        </p:nvPicPr>
        <p:blipFill rotWithShape="1">
          <a:blip r:embed="rId5">
            <a:alphaModFix/>
          </a:blip>
          <a:srcRect/>
          <a:stretch/>
        </p:blipFill>
        <p:spPr>
          <a:xfrm>
            <a:off x="2465096" y="707374"/>
            <a:ext cx="718919" cy="655510"/>
          </a:xfrm>
          <a:prstGeom prst="rect">
            <a:avLst/>
          </a:prstGeom>
          <a:noFill/>
          <a:ln>
            <a:noFill/>
          </a:ln>
        </p:spPr>
      </p:pic>
      <p:grpSp>
        <p:nvGrpSpPr>
          <p:cNvPr id="1033" name="Group 1032">
            <a:extLst>
              <a:ext uri="{FF2B5EF4-FFF2-40B4-BE49-F238E27FC236}">
                <a16:creationId xmlns:a16="http://schemas.microsoft.com/office/drawing/2014/main" id="{696F77A8-58D5-52E1-A05B-3CC2F83711B7}"/>
              </a:ext>
            </a:extLst>
          </p:cNvPr>
          <p:cNvGrpSpPr/>
          <p:nvPr/>
        </p:nvGrpSpPr>
        <p:grpSpPr>
          <a:xfrm>
            <a:off x="4561999" y="2971508"/>
            <a:ext cx="815424" cy="559878"/>
            <a:chOff x="4324497" y="2959355"/>
            <a:chExt cx="815424" cy="559878"/>
          </a:xfrm>
        </p:grpSpPr>
        <p:pic>
          <p:nvPicPr>
            <p:cNvPr id="42" name="Google Shape;327;g31b760ce768_0_98">
              <a:extLst>
                <a:ext uri="{FF2B5EF4-FFF2-40B4-BE49-F238E27FC236}">
                  <a16:creationId xmlns:a16="http://schemas.microsoft.com/office/drawing/2014/main" id="{09169F49-A049-45E0-CBE2-E8EE73687D57}"/>
                </a:ext>
              </a:extLst>
            </p:cNvPr>
            <p:cNvPicPr preferRelativeResize="0"/>
            <p:nvPr/>
          </p:nvPicPr>
          <p:blipFill rotWithShape="1">
            <a:blip r:embed="rId5">
              <a:alphaModFix/>
              <a:duotone>
                <a:schemeClr val="accent1">
                  <a:shade val="45000"/>
                  <a:satMod val="135000"/>
                </a:schemeClr>
                <a:prstClr val="white"/>
              </a:duotone>
            </a:blip>
            <a:srcRect/>
            <a:stretch/>
          </p:blipFill>
          <p:spPr>
            <a:xfrm>
              <a:off x="4682996" y="2959355"/>
              <a:ext cx="456925" cy="409625"/>
            </a:xfrm>
            <a:prstGeom prst="rect">
              <a:avLst/>
            </a:prstGeom>
            <a:noFill/>
            <a:ln>
              <a:noFill/>
            </a:ln>
          </p:spPr>
        </p:pic>
        <p:pic>
          <p:nvPicPr>
            <p:cNvPr id="30" name="Google Shape;316;g31b760ce768_0_98">
              <a:extLst>
                <a:ext uri="{FF2B5EF4-FFF2-40B4-BE49-F238E27FC236}">
                  <a16:creationId xmlns:a16="http://schemas.microsoft.com/office/drawing/2014/main" id="{C01A24AF-F6D5-0404-C4D2-3208A80C5324}"/>
                </a:ext>
              </a:extLst>
            </p:cNvPr>
            <p:cNvPicPr preferRelativeResize="0"/>
            <p:nvPr/>
          </p:nvPicPr>
          <p:blipFill rotWithShape="1">
            <a:blip r:embed="rId4">
              <a:alphaModFix/>
            </a:blip>
            <a:srcRect/>
            <a:stretch/>
          </p:blipFill>
          <p:spPr>
            <a:xfrm>
              <a:off x="4324497" y="3037395"/>
              <a:ext cx="474023" cy="481838"/>
            </a:xfrm>
            <a:prstGeom prst="rect">
              <a:avLst/>
            </a:prstGeom>
            <a:noFill/>
            <a:ln>
              <a:noFill/>
            </a:ln>
          </p:spPr>
        </p:pic>
      </p:grpSp>
      <p:sp>
        <p:nvSpPr>
          <p:cNvPr id="31" name="TextBox 30">
            <a:extLst>
              <a:ext uri="{FF2B5EF4-FFF2-40B4-BE49-F238E27FC236}">
                <a16:creationId xmlns:a16="http://schemas.microsoft.com/office/drawing/2014/main" id="{1A7FB250-EC39-8353-5CB7-0571AA7F891B}"/>
              </a:ext>
            </a:extLst>
          </p:cNvPr>
          <p:cNvSpPr txBox="1"/>
          <p:nvPr/>
        </p:nvSpPr>
        <p:spPr>
          <a:xfrm>
            <a:off x="5008221" y="2914777"/>
            <a:ext cx="1932740" cy="677108"/>
          </a:xfrm>
          <a:prstGeom prst="rect">
            <a:avLst/>
          </a:prstGeom>
          <a:noFill/>
        </p:spPr>
        <p:txBody>
          <a:bodyPr wrap="square">
            <a:spAutoFit/>
          </a:bodyPr>
          <a:lstStyle/>
          <a:p>
            <a:pPr marL="0" marR="0" lvl="0" indent="0" algn="ctr" rtl="0">
              <a:lnSpc>
                <a:spcPct val="100000"/>
              </a:lnSpc>
              <a:spcBef>
                <a:spcPts val="0"/>
              </a:spcBef>
              <a:spcAft>
                <a:spcPts val="0"/>
              </a:spcAft>
              <a:buClr>
                <a:srgbClr val="000000"/>
              </a:buClr>
              <a:buSzPts val="1600"/>
              <a:buFont typeface="Arial"/>
              <a:buNone/>
            </a:pPr>
            <a:r>
              <a:rPr lang="it-IT" b="1" dirty="0">
                <a:solidFill>
                  <a:schemeClr val="dk2"/>
                </a:solidFill>
                <a:latin typeface="Raleway"/>
                <a:ea typeface="Raleway"/>
                <a:cs typeface="Raleway"/>
                <a:sym typeface="Raleway"/>
              </a:rPr>
              <a:t>Database</a:t>
            </a:r>
          </a:p>
          <a:p>
            <a:pPr marL="0" marR="0" lvl="0" indent="0" algn="ctr" rtl="0">
              <a:lnSpc>
                <a:spcPct val="100000"/>
              </a:lnSpc>
              <a:spcBef>
                <a:spcPts val="0"/>
              </a:spcBef>
              <a:spcAft>
                <a:spcPts val="0"/>
              </a:spcAft>
              <a:buClr>
                <a:srgbClr val="000000"/>
              </a:buClr>
              <a:buSzPts val="1600"/>
              <a:buFont typeface="Arial"/>
              <a:buNone/>
            </a:pPr>
            <a:r>
              <a:rPr lang="it-IT" sz="1200" dirty="0">
                <a:solidFill>
                  <a:schemeClr val="dk2"/>
                </a:solidFill>
                <a:latin typeface="Raleway"/>
                <a:ea typeface="Raleway"/>
                <a:cs typeface="Raleway"/>
                <a:sym typeface="Raleway"/>
              </a:rPr>
              <a:t>False: 11.778 </a:t>
            </a:r>
          </a:p>
          <a:p>
            <a:pPr marL="0" marR="0" lvl="0" indent="0" algn="ctr" rtl="0">
              <a:lnSpc>
                <a:spcPct val="100000"/>
              </a:lnSpc>
              <a:spcBef>
                <a:spcPts val="0"/>
              </a:spcBef>
              <a:spcAft>
                <a:spcPts val="0"/>
              </a:spcAft>
              <a:buClr>
                <a:srgbClr val="000000"/>
              </a:buClr>
              <a:buSzPts val="1600"/>
              <a:buFont typeface="Arial"/>
              <a:buNone/>
            </a:pPr>
            <a:r>
              <a:rPr lang="it-IT" sz="1200" dirty="0">
                <a:solidFill>
                  <a:schemeClr val="dk2"/>
                </a:solidFill>
                <a:latin typeface="Raleway"/>
                <a:ea typeface="Raleway"/>
                <a:cs typeface="Raleway"/>
                <a:sym typeface="Raleway"/>
              </a:rPr>
              <a:t>True: 126</a:t>
            </a:r>
          </a:p>
        </p:txBody>
      </p:sp>
      <p:grpSp>
        <p:nvGrpSpPr>
          <p:cNvPr id="1034" name="Group 1033">
            <a:extLst>
              <a:ext uri="{FF2B5EF4-FFF2-40B4-BE49-F238E27FC236}">
                <a16:creationId xmlns:a16="http://schemas.microsoft.com/office/drawing/2014/main" id="{E6F08627-6119-D047-E66D-3C7B73FC3BC9}"/>
              </a:ext>
            </a:extLst>
          </p:cNvPr>
          <p:cNvGrpSpPr/>
          <p:nvPr/>
        </p:nvGrpSpPr>
        <p:grpSpPr>
          <a:xfrm>
            <a:off x="4563448" y="3802636"/>
            <a:ext cx="728432" cy="700255"/>
            <a:chOff x="4375016" y="4066396"/>
            <a:chExt cx="728432" cy="700255"/>
          </a:xfrm>
        </p:grpSpPr>
        <p:pic>
          <p:nvPicPr>
            <p:cNvPr id="43" name="Google Shape;327;g31b760ce768_0_98">
              <a:extLst>
                <a:ext uri="{FF2B5EF4-FFF2-40B4-BE49-F238E27FC236}">
                  <a16:creationId xmlns:a16="http://schemas.microsoft.com/office/drawing/2014/main" id="{6AAF685C-AE8D-CAC2-DAAA-ADEFA77456E6}"/>
                </a:ext>
              </a:extLst>
            </p:cNvPr>
            <p:cNvPicPr preferRelativeResize="0"/>
            <p:nvPr/>
          </p:nvPicPr>
          <p:blipFill rotWithShape="1">
            <a:blip r:embed="rId5">
              <a:alphaModFix/>
              <a:duotone>
                <a:schemeClr val="accent4">
                  <a:shade val="45000"/>
                  <a:satMod val="135000"/>
                </a:schemeClr>
                <a:prstClr val="white"/>
              </a:duotone>
            </a:blip>
            <a:srcRect/>
            <a:stretch/>
          </p:blipFill>
          <p:spPr>
            <a:xfrm>
              <a:off x="4629425" y="4066396"/>
              <a:ext cx="474023" cy="392001"/>
            </a:xfrm>
            <a:prstGeom prst="rect">
              <a:avLst/>
            </a:prstGeom>
            <a:noFill/>
            <a:ln>
              <a:noFill/>
            </a:ln>
          </p:spPr>
        </p:pic>
        <p:pic>
          <p:nvPicPr>
            <p:cNvPr id="34" name="Picture 4" descr="Question mark PNG, ? PNG icon transparent image download ...">
              <a:extLst>
                <a:ext uri="{FF2B5EF4-FFF2-40B4-BE49-F238E27FC236}">
                  <a16:creationId xmlns:a16="http://schemas.microsoft.com/office/drawing/2014/main" id="{B3EC8267-6F0D-791F-DA87-F8FA496DCC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75016" y="4333333"/>
              <a:ext cx="289815" cy="433318"/>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TextBox 34">
            <a:extLst>
              <a:ext uri="{FF2B5EF4-FFF2-40B4-BE49-F238E27FC236}">
                <a16:creationId xmlns:a16="http://schemas.microsoft.com/office/drawing/2014/main" id="{75DE50EC-F718-9429-2638-1805EE126930}"/>
              </a:ext>
            </a:extLst>
          </p:cNvPr>
          <p:cNvSpPr txBox="1"/>
          <p:nvPr/>
        </p:nvSpPr>
        <p:spPr>
          <a:xfrm>
            <a:off x="1884510" y="3918325"/>
            <a:ext cx="1874409" cy="523220"/>
          </a:xfrm>
          <a:prstGeom prst="rect">
            <a:avLst/>
          </a:prstGeom>
          <a:noFill/>
        </p:spPr>
        <p:txBody>
          <a:bodyPr wrap="square">
            <a:spAutoFit/>
          </a:bodyPr>
          <a:lstStyle/>
          <a:p>
            <a:pPr marL="0" marR="0" lvl="0" indent="0" algn="ctr" rtl="0">
              <a:lnSpc>
                <a:spcPct val="100000"/>
              </a:lnSpc>
              <a:spcBef>
                <a:spcPts val="0"/>
              </a:spcBef>
              <a:spcAft>
                <a:spcPts val="0"/>
              </a:spcAft>
              <a:buClr>
                <a:srgbClr val="000000"/>
              </a:buClr>
              <a:buSzPts val="1600"/>
              <a:buFont typeface="Arial"/>
              <a:buNone/>
            </a:pPr>
            <a:r>
              <a:rPr lang="it-IT" b="1" dirty="0" err="1">
                <a:solidFill>
                  <a:schemeClr val="accent1"/>
                </a:solidFill>
                <a:latin typeface="Raleway"/>
                <a:ea typeface="Raleway"/>
                <a:cs typeface="Raleway"/>
                <a:sym typeface="Raleway"/>
              </a:rPr>
              <a:t>Summaries</a:t>
            </a:r>
            <a:r>
              <a:rPr lang="it-IT" b="1" dirty="0">
                <a:solidFill>
                  <a:schemeClr val="dk2"/>
                </a:solidFill>
                <a:latin typeface="Raleway"/>
                <a:ea typeface="Raleway"/>
                <a:cs typeface="Raleway"/>
                <a:sym typeface="Raleway"/>
              </a:rPr>
              <a:t> </a:t>
            </a:r>
            <a:r>
              <a:rPr lang="it-IT" dirty="0">
                <a:solidFill>
                  <a:schemeClr val="dk2"/>
                </a:solidFill>
                <a:latin typeface="Raleway"/>
                <a:ea typeface="Raleway"/>
                <a:cs typeface="Raleway"/>
                <a:sym typeface="Raleway"/>
              </a:rPr>
              <a:t>and</a:t>
            </a:r>
            <a:r>
              <a:rPr lang="it-IT" b="1" dirty="0">
                <a:solidFill>
                  <a:schemeClr val="dk2"/>
                </a:solidFill>
                <a:latin typeface="Raleway"/>
                <a:ea typeface="Raleway"/>
                <a:cs typeface="Raleway"/>
                <a:sym typeface="Raleway"/>
              </a:rPr>
              <a:t> </a:t>
            </a:r>
            <a:r>
              <a:rPr lang="en-AU" b="1" dirty="0">
                <a:solidFill>
                  <a:schemeClr val="accent4"/>
                </a:solidFill>
                <a:latin typeface="Raleway"/>
                <a:ea typeface="Raleway"/>
                <a:cs typeface="Raleway"/>
                <a:sym typeface="Raleway"/>
              </a:rPr>
              <a:t>Rephrased</a:t>
            </a:r>
          </a:p>
        </p:txBody>
      </p:sp>
      <p:sp>
        <p:nvSpPr>
          <p:cNvPr id="36" name="TextBox 35">
            <a:extLst>
              <a:ext uri="{FF2B5EF4-FFF2-40B4-BE49-F238E27FC236}">
                <a16:creationId xmlns:a16="http://schemas.microsoft.com/office/drawing/2014/main" id="{049BBBA1-6AB1-55B9-C431-BE03DC3EA2A8}"/>
              </a:ext>
            </a:extLst>
          </p:cNvPr>
          <p:cNvSpPr txBox="1"/>
          <p:nvPr/>
        </p:nvSpPr>
        <p:spPr>
          <a:xfrm>
            <a:off x="5050073" y="3755381"/>
            <a:ext cx="1874410" cy="677108"/>
          </a:xfrm>
          <a:prstGeom prst="rect">
            <a:avLst/>
          </a:prstGeom>
          <a:noFill/>
        </p:spPr>
        <p:txBody>
          <a:bodyPr wrap="square">
            <a:spAutoFit/>
          </a:bodyPr>
          <a:lstStyle/>
          <a:p>
            <a:pPr marL="0" marR="0" lvl="0" indent="0" algn="ctr" rtl="0">
              <a:lnSpc>
                <a:spcPct val="100000"/>
              </a:lnSpc>
              <a:spcBef>
                <a:spcPts val="0"/>
              </a:spcBef>
              <a:spcAft>
                <a:spcPts val="0"/>
              </a:spcAft>
              <a:buClr>
                <a:srgbClr val="000000"/>
              </a:buClr>
              <a:buSzPts val="1600"/>
              <a:buFont typeface="Arial"/>
              <a:buNone/>
            </a:pPr>
            <a:r>
              <a:rPr lang="it-IT" b="1" dirty="0">
                <a:solidFill>
                  <a:schemeClr val="dk2"/>
                </a:solidFill>
                <a:latin typeface="Raleway"/>
                <a:ea typeface="Raleway"/>
                <a:cs typeface="Raleway"/>
                <a:sym typeface="Raleway"/>
              </a:rPr>
              <a:t>Test Set</a:t>
            </a:r>
          </a:p>
          <a:p>
            <a:pPr marL="0" marR="0" lvl="0" indent="0" algn="ctr" rtl="0">
              <a:lnSpc>
                <a:spcPct val="100000"/>
              </a:lnSpc>
              <a:spcBef>
                <a:spcPts val="0"/>
              </a:spcBef>
              <a:spcAft>
                <a:spcPts val="0"/>
              </a:spcAft>
              <a:buClr>
                <a:srgbClr val="000000"/>
              </a:buClr>
              <a:buSzPts val="1600"/>
              <a:buFont typeface="Arial"/>
              <a:buNone/>
            </a:pPr>
            <a:r>
              <a:rPr lang="it-IT" sz="1200" dirty="0">
                <a:solidFill>
                  <a:schemeClr val="dk2"/>
                </a:solidFill>
                <a:latin typeface="Raleway"/>
                <a:ea typeface="Raleway"/>
                <a:cs typeface="Raleway"/>
                <a:sym typeface="Raleway"/>
              </a:rPr>
              <a:t>False: .11.778.</a:t>
            </a:r>
          </a:p>
          <a:p>
            <a:pPr marL="0" marR="0" lvl="0" indent="0" algn="ctr" rtl="0">
              <a:lnSpc>
                <a:spcPct val="100000"/>
              </a:lnSpc>
              <a:spcBef>
                <a:spcPts val="0"/>
              </a:spcBef>
              <a:spcAft>
                <a:spcPts val="0"/>
              </a:spcAft>
              <a:buClr>
                <a:srgbClr val="000000"/>
              </a:buClr>
              <a:buSzPts val="1600"/>
              <a:buFont typeface="Arial"/>
              <a:buNone/>
            </a:pPr>
            <a:r>
              <a:rPr lang="it-IT" sz="1200" dirty="0">
                <a:solidFill>
                  <a:schemeClr val="dk2"/>
                </a:solidFill>
                <a:latin typeface="Raleway"/>
                <a:ea typeface="Raleway"/>
                <a:cs typeface="Raleway"/>
                <a:sym typeface="Raleway"/>
              </a:rPr>
              <a:t>True: 126</a:t>
            </a:r>
          </a:p>
        </p:txBody>
      </p:sp>
      <p:pic>
        <p:nvPicPr>
          <p:cNvPr id="39" name="Google Shape;327;g31b760ce768_0_98">
            <a:extLst>
              <a:ext uri="{FF2B5EF4-FFF2-40B4-BE49-F238E27FC236}">
                <a16:creationId xmlns:a16="http://schemas.microsoft.com/office/drawing/2014/main" id="{347AE945-95D9-52B4-FF18-809C1F960940}"/>
              </a:ext>
            </a:extLst>
          </p:cNvPr>
          <p:cNvPicPr preferRelativeResize="0"/>
          <p:nvPr/>
        </p:nvPicPr>
        <p:blipFill rotWithShape="1">
          <a:blip r:embed="rId5">
            <a:alphaModFix/>
            <a:duotone>
              <a:schemeClr val="accent4">
                <a:shade val="45000"/>
                <a:satMod val="135000"/>
              </a:schemeClr>
              <a:prstClr val="white"/>
            </a:duotone>
          </a:blip>
          <a:srcRect/>
          <a:stretch/>
        </p:blipFill>
        <p:spPr>
          <a:xfrm>
            <a:off x="2779496" y="3333351"/>
            <a:ext cx="609325" cy="544681"/>
          </a:xfrm>
          <a:prstGeom prst="rect">
            <a:avLst/>
          </a:prstGeom>
          <a:noFill/>
          <a:ln>
            <a:noFill/>
          </a:ln>
        </p:spPr>
      </p:pic>
      <p:pic>
        <p:nvPicPr>
          <p:cNvPr id="41" name="Google Shape;327;g31b760ce768_0_98">
            <a:extLst>
              <a:ext uri="{FF2B5EF4-FFF2-40B4-BE49-F238E27FC236}">
                <a16:creationId xmlns:a16="http://schemas.microsoft.com/office/drawing/2014/main" id="{94C77D4B-2307-7318-1E16-27DCB41D882B}"/>
              </a:ext>
            </a:extLst>
          </p:cNvPr>
          <p:cNvPicPr preferRelativeResize="0"/>
          <p:nvPr/>
        </p:nvPicPr>
        <p:blipFill rotWithShape="1">
          <a:blip r:embed="rId5">
            <a:alphaModFix/>
            <a:duotone>
              <a:schemeClr val="accent1">
                <a:shade val="45000"/>
                <a:satMod val="135000"/>
              </a:schemeClr>
              <a:prstClr val="white"/>
            </a:duotone>
          </a:blip>
          <a:srcRect/>
          <a:stretch/>
        </p:blipFill>
        <p:spPr>
          <a:xfrm>
            <a:off x="2199751" y="3324679"/>
            <a:ext cx="609325" cy="544681"/>
          </a:xfrm>
          <a:prstGeom prst="rect">
            <a:avLst/>
          </a:prstGeom>
          <a:noFill/>
          <a:ln>
            <a:noFill/>
          </a:ln>
        </p:spPr>
      </p:pic>
      <p:pic>
        <p:nvPicPr>
          <p:cNvPr id="44" name="Picture 4" descr="Question mark PNG, ? PNG icon transparent image download ...">
            <a:extLst>
              <a:ext uri="{FF2B5EF4-FFF2-40B4-BE49-F238E27FC236}">
                <a16:creationId xmlns:a16="http://schemas.microsoft.com/office/drawing/2014/main" id="{D586A7B5-BD5D-9442-4C52-1DDBF1D1AE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27009" y="1442250"/>
            <a:ext cx="289815" cy="433318"/>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1025">
            <a:extLst>
              <a:ext uri="{FF2B5EF4-FFF2-40B4-BE49-F238E27FC236}">
                <a16:creationId xmlns:a16="http://schemas.microsoft.com/office/drawing/2014/main" id="{DFE09BAA-404C-9814-0F41-BED1FAA088E7}"/>
              </a:ext>
            </a:extLst>
          </p:cNvPr>
          <p:cNvSpPr/>
          <p:nvPr/>
        </p:nvSpPr>
        <p:spPr>
          <a:xfrm>
            <a:off x="1882553" y="2776235"/>
            <a:ext cx="5087688" cy="1958293"/>
          </a:xfrm>
          <a:prstGeom prst="rect">
            <a:avLst/>
          </a:prstGeom>
          <a:noFill/>
          <a:ln>
            <a:solidFill>
              <a:srgbClr val="AE9FD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&lt;</a:t>
            </a:r>
          </a:p>
        </p:txBody>
      </p:sp>
      <p:sp>
        <p:nvSpPr>
          <p:cNvPr id="1031" name="Rectangle 1030">
            <a:extLst>
              <a:ext uri="{FF2B5EF4-FFF2-40B4-BE49-F238E27FC236}">
                <a16:creationId xmlns:a16="http://schemas.microsoft.com/office/drawing/2014/main" id="{2A8A789F-2098-9AC8-4DA3-93B263C6C9BE}"/>
              </a:ext>
            </a:extLst>
          </p:cNvPr>
          <p:cNvSpPr/>
          <p:nvPr/>
        </p:nvSpPr>
        <p:spPr>
          <a:xfrm>
            <a:off x="1876761" y="408971"/>
            <a:ext cx="5087688" cy="1958293"/>
          </a:xfrm>
          <a:prstGeom prst="rect">
            <a:avLst/>
          </a:prstGeom>
          <a:noFill/>
          <a:ln>
            <a:solidFill>
              <a:srgbClr val="66B2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41" name="Connector: Elbow 1040">
            <a:extLst>
              <a:ext uri="{FF2B5EF4-FFF2-40B4-BE49-F238E27FC236}">
                <a16:creationId xmlns:a16="http://schemas.microsoft.com/office/drawing/2014/main" id="{ADB69EE3-6320-90DD-204F-A8C48CEA18AF}"/>
              </a:ext>
            </a:extLst>
          </p:cNvPr>
          <p:cNvCxnSpPr>
            <a:cxnSpLocks/>
          </p:cNvCxnSpPr>
          <p:nvPr/>
        </p:nvCxnSpPr>
        <p:spPr>
          <a:xfrm flipV="1">
            <a:off x="3421708" y="822658"/>
            <a:ext cx="1162704" cy="480903"/>
          </a:xfrm>
          <a:prstGeom prst="bentConnector3">
            <a:avLst/>
          </a:prstGeom>
          <a:ln>
            <a:solidFill>
              <a:srgbClr val="66B2B0"/>
            </a:solidFill>
            <a:tailEnd type="triangle"/>
          </a:ln>
        </p:spPr>
        <p:style>
          <a:lnRef idx="1">
            <a:schemeClr val="accent1"/>
          </a:lnRef>
          <a:fillRef idx="0">
            <a:schemeClr val="accent1"/>
          </a:fillRef>
          <a:effectRef idx="0">
            <a:schemeClr val="accent1"/>
          </a:effectRef>
          <a:fontRef idx="minor">
            <a:schemeClr val="tx1"/>
          </a:fontRef>
        </p:style>
      </p:cxnSp>
      <p:cxnSp>
        <p:nvCxnSpPr>
          <p:cNvPr id="1042" name="Connector: Elbow 1041">
            <a:extLst>
              <a:ext uri="{FF2B5EF4-FFF2-40B4-BE49-F238E27FC236}">
                <a16:creationId xmlns:a16="http://schemas.microsoft.com/office/drawing/2014/main" id="{2CBD49A6-3DD2-DCA0-E494-4C0782FE37E6}"/>
              </a:ext>
            </a:extLst>
          </p:cNvPr>
          <p:cNvCxnSpPr>
            <a:cxnSpLocks/>
          </p:cNvCxnSpPr>
          <p:nvPr/>
        </p:nvCxnSpPr>
        <p:spPr>
          <a:xfrm>
            <a:off x="3421708" y="1303561"/>
            <a:ext cx="1162704" cy="397877"/>
          </a:xfrm>
          <a:prstGeom prst="bentConnector3">
            <a:avLst/>
          </a:prstGeom>
          <a:ln>
            <a:solidFill>
              <a:srgbClr val="66B2B0"/>
            </a:solidFill>
            <a:tailEnd type="triangle"/>
          </a:ln>
        </p:spPr>
        <p:style>
          <a:lnRef idx="1">
            <a:schemeClr val="accent1"/>
          </a:lnRef>
          <a:fillRef idx="0">
            <a:schemeClr val="accent1"/>
          </a:fillRef>
          <a:effectRef idx="0">
            <a:schemeClr val="accent1"/>
          </a:effectRef>
          <a:fontRef idx="minor">
            <a:schemeClr val="tx1"/>
          </a:fontRef>
        </p:style>
      </p:cxnSp>
      <p:cxnSp>
        <p:nvCxnSpPr>
          <p:cNvPr id="1050" name="Connector: Elbow 1049">
            <a:extLst>
              <a:ext uri="{FF2B5EF4-FFF2-40B4-BE49-F238E27FC236}">
                <a16:creationId xmlns:a16="http://schemas.microsoft.com/office/drawing/2014/main" id="{3D2CC090-D7BE-780C-F701-521F952818D4}"/>
              </a:ext>
            </a:extLst>
          </p:cNvPr>
          <p:cNvCxnSpPr>
            <a:cxnSpLocks/>
          </p:cNvCxnSpPr>
          <p:nvPr/>
        </p:nvCxnSpPr>
        <p:spPr>
          <a:xfrm flipV="1">
            <a:off x="3333889" y="3408296"/>
            <a:ext cx="1162704" cy="480903"/>
          </a:xfrm>
          <a:prstGeom prst="bentConnector3">
            <a:avLst/>
          </a:prstGeom>
          <a:ln>
            <a:solidFill>
              <a:srgbClr val="AE9FD1"/>
            </a:solidFill>
            <a:tailEnd type="triangle"/>
          </a:ln>
        </p:spPr>
        <p:style>
          <a:lnRef idx="1">
            <a:schemeClr val="accent1"/>
          </a:lnRef>
          <a:fillRef idx="0">
            <a:schemeClr val="accent1"/>
          </a:fillRef>
          <a:effectRef idx="0">
            <a:schemeClr val="accent1"/>
          </a:effectRef>
          <a:fontRef idx="minor">
            <a:schemeClr val="tx1"/>
          </a:fontRef>
        </p:style>
      </p:cxnSp>
      <p:cxnSp>
        <p:nvCxnSpPr>
          <p:cNvPr id="1051" name="Connector: Elbow 1050">
            <a:extLst>
              <a:ext uri="{FF2B5EF4-FFF2-40B4-BE49-F238E27FC236}">
                <a16:creationId xmlns:a16="http://schemas.microsoft.com/office/drawing/2014/main" id="{77617295-2A4D-6BC4-CA9F-927E49785ECC}"/>
              </a:ext>
            </a:extLst>
          </p:cNvPr>
          <p:cNvCxnSpPr>
            <a:cxnSpLocks/>
          </p:cNvCxnSpPr>
          <p:nvPr/>
        </p:nvCxnSpPr>
        <p:spPr>
          <a:xfrm>
            <a:off x="3333889" y="3889199"/>
            <a:ext cx="1162704" cy="397877"/>
          </a:xfrm>
          <a:prstGeom prst="bentConnector3">
            <a:avLst/>
          </a:prstGeom>
          <a:ln>
            <a:solidFill>
              <a:srgbClr val="AE9FD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E8936F1-6858-8A67-D983-6EA57017F991}"/>
              </a:ext>
            </a:extLst>
          </p:cNvPr>
          <p:cNvSpPr txBox="1"/>
          <p:nvPr/>
        </p:nvSpPr>
        <p:spPr>
          <a:xfrm>
            <a:off x="5008221" y="487014"/>
            <a:ext cx="1932740" cy="677108"/>
          </a:xfrm>
          <a:prstGeom prst="rect">
            <a:avLst/>
          </a:prstGeom>
          <a:noFill/>
        </p:spPr>
        <p:txBody>
          <a:bodyPr wrap="square">
            <a:spAutoFit/>
          </a:bodyPr>
          <a:lstStyle/>
          <a:p>
            <a:pPr marL="0" marR="0" lvl="0" indent="0" algn="ctr" rtl="0">
              <a:lnSpc>
                <a:spcPct val="100000"/>
              </a:lnSpc>
              <a:spcBef>
                <a:spcPts val="0"/>
              </a:spcBef>
              <a:spcAft>
                <a:spcPts val="0"/>
              </a:spcAft>
              <a:buClr>
                <a:srgbClr val="000000"/>
              </a:buClr>
              <a:buSzPts val="1600"/>
              <a:buFont typeface="Arial"/>
              <a:buNone/>
            </a:pPr>
            <a:r>
              <a:rPr lang="it-IT" b="1" dirty="0">
                <a:solidFill>
                  <a:schemeClr val="dk2"/>
                </a:solidFill>
                <a:latin typeface="Raleway"/>
                <a:ea typeface="Raleway"/>
                <a:cs typeface="Raleway"/>
                <a:sym typeface="Raleway"/>
              </a:rPr>
              <a:t>Database</a:t>
            </a:r>
          </a:p>
          <a:p>
            <a:pPr marL="0" marR="0" lvl="0" indent="0" algn="ctr" rtl="0">
              <a:lnSpc>
                <a:spcPct val="100000"/>
              </a:lnSpc>
              <a:spcBef>
                <a:spcPts val="0"/>
              </a:spcBef>
              <a:spcAft>
                <a:spcPts val="0"/>
              </a:spcAft>
              <a:buClr>
                <a:srgbClr val="000000"/>
              </a:buClr>
              <a:buSzPts val="1600"/>
              <a:buFont typeface="Arial"/>
              <a:buNone/>
            </a:pPr>
            <a:r>
              <a:rPr lang="it-IT" sz="1200" dirty="0">
                <a:solidFill>
                  <a:schemeClr val="dk2"/>
                </a:solidFill>
                <a:latin typeface="Raleway"/>
                <a:ea typeface="Raleway"/>
                <a:cs typeface="Raleway"/>
                <a:sym typeface="Raleway"/>
              </a:rPr>
              <a:t>False: 5889 (99%) </a:t>
            </a:r>
          </a:p>
          <a:p>
            <a:pPr marL="0" marR="0" lvl="0" indent="0" algn="ctr" rtl="0">
              <a:lnSpc>
                <a:spcPct val="100000"/>
              </a:lnSpc>
              <a:spcBef>
                <a:spcPts val="0"/>
              </a:spcBef>
              <a:spcAft>
                <a:spcPts val="0"/>
              </a:spcAft>
              <a:buClr>
                <a:srgbClr val="000000"/>
              </a:buClr>
              <a:buSzPts val="1600"/>
              <a:buFont typeface="Arial"/>
              <a:buNone/>
            </a:pPr>
            <a:r>
              <a:rPr lang="it-IT" sz="1200" dirty="0">
                <a:solidFill>
                  <a:schemeClr val="dk2"/>
                </a:solidFill>
                <a:latin typeface="Raleway"/>
                <a:ea typeface="Raleway"/>
                <a:cs typeface="Raleway"/>
                <a:sym typeface="Raleway"/>
              </a:rPr>
              <a:t>True: 63 (1%)</a:t>
            </a:r>
          </a:p>
        </p:txBody>
      </p:sp>
      <p:sp>
        <p:nvSpPr>
          <p:cNvPr id="7" name="TextBox 6">
            <a:extLst>
              <a:ext uri="{FF2B5EF4-FFF2-40B4-BE49-F238E27FC236}">
                <a16:creationId xmlns:a16="http://schemas.microsoft.com/office/drawing/2014/main" id="{6308432E-CE88-7AA3-829E-220EBB197B70}"/>
              </a:ext>
            </a:extLst>
          </p:cNvPr>
          <p:cNvSpPr txBox="1"/>
          <p:nvPr/>
        </p:nvSpPr>
        <p:spPr>
          <a:xfrm>
            <a:off x="5037386" y="1362884"/>
            <a:ext cx="1874410" cy="677108"/>
          </a:xfrm>
          <a:prstGeom prst="rect">
            <a:avLst/>
          </a:prstGeom>
          <a:noFill/>
        </p:spPr>
        <p:txBody>
          <a:bodyPr wrap="square">
            <a:spAutoFit/>
          </a:bodyPr>
          <a:lstStyle/>
          <a:p>
            <a:pPr marL="0" marR="0" lvl="0" indent="0" algn="ctr" rtl="0">
              <a:lnSpc>
                <a:spcPct val="100000"/>
              </a:lnSpc>
              <a:spcBef>
                <a:spcPts val="0"/>
              </a:spcBef>
              <a:spcAft>
                <a:spcPts val="0"/>
              </a:spcAft>
              <a:buClr>
                <a:srgbClr val="000000"/>
              </a:buClr>
              <a:buSzPts val="1600"/>
              <a:buFont typeface="Arial"/>
              <a:buNone/>
            </a:pPr>
            <a:r>
              <a:rPr lang="it-IT" b="1" dirty="0">
                <a:solidFill>
                  <a:schemeClr val="dk2"/>
                </a:solidFill>
                <a:latin typeface="Raleway"/>
                <a:ea typeface="Raleway"/>
                <a:cs typeface="Raleway"/>
                <a:sym typeface="Raleway"/>
              </a:rPr>
              <a:t>Test Set</a:t>
            </a:r>
          </a:p>
          <a:p>
            <a:pPr marL="0" marR="0" lvl="0" indent="0" algn="ctr" rtl="0">
              <a:lnSpc>
                <a:spcPct val="100000"/>
              </a:lnSpc>
              <a:spcBef>
                <a:spcPts val="0"/>
              </a:spcBef>
              <a:spcAft>
                <a:spcPts val="0"/>
              </a:spcAft>
              <a:buClr>
                <a:srgbClr val="000000"/>
              </a:buClr>
              <a:buSzPts val="1600"/>
              <a:buFont typeface="Arial"/>
              <a:buNone/>
            </a:pPr>
            <a:r>
              <a:rPr lang="it-IT" sz="1200" dirty="0">
                <a:solidFill>
                  <a:schemeClr val="dk2"/>
                </a:solidFill>
                <a:latin typeface="Raleway"/>
                <a:ea typeface="Raleway"/>
                <a:cs typeface="Raleway"/>
                <a:sym typeface="Raleway"/>
              </a:rPr>
              <a:t>False: 5889 (99%) </a:t>
            </a:r>
          </a:p>
          <a:p>
            <a:pPr marL="0" marR="0" lvl="0" indent="0" algn="ctr" rtl="0">
              <a:lnSpc>
                <a:spcPct val="100000"/>
              </a:lnSpc>
              <a:spcBef>
                <a:spcPts val="0"/>
              </a:spcBef>
              <a:spcAft>
                <a:spcPts val="0"/>
              </a:spcAft>
              <a:buClr>
                <a:srgbClr val="000000"/>
              </a:buClr>
              <a:buSzPts val="1600"/>
              <a:buFont typeface="Arial"/>
              <a:buNone/>
            </a:pPr>
            <a:r>
              <a:rPr lang="it-IT" sz="1200" dirty="0">
                <a:solidFill>
                  <a:schemeClr val="dk2"/>
                </a:solidFill>
                <a:latin typeface="Raleway"/>
                <a:ea typeface="Raleway"/>
                <a:cs typeface="Raleway"/>
                <a:sym typeface="Raleway"/>
              </a:rPr>
              <a:t>True: 63 (1%)</a:t>
            </a:r>
          </a:p>
        </p:txBody>
      </p:sp>
      <p:pic>
        <p:nvPicPr>
          <p:cNvPr id="8" name="Google Shape;194;p10">
            <a:extLst>
              <a:ext uri="{FF2B5EF4-FFF2-40B4-BE49-F238E27FC236}">
                <a16:creationId xmlns:a16="http://schemas.microsoft.com/office/drawing/2014/main" id="{FD46B921-8959-1721-5482-FA10582B07C3}"/>
              </a:ext>
            </a:extLst>
          </p:cNvPr>
          <p:cNvPicPr preferRelativeResize="0"/>
          <p:nvPr/>
        </p:nvPicPr>
        <p:blipFill rotWithShape="1">
          <a:blip r:embed="rId3">
            <a:alphaModFix/>
          </a:blip>
          <a:srcRect l="4644" r="88483"/>
          <a:stretch/>
        </p:blipFill>
        <p:spPr>
          <a:xfrm>
            <a:off x="2454270" y="4280966"/>
            <a:ext cx="1262765" cy="1001168"/>
          </a:xfrm>
          <a:prstGeom prst="rect">
            <a:avLst/>
          </a:prstGeom>
          <a:noFill/>
          <a:ln>
            <a:noFill/>
          </a:ln>
        </p:spPr>
      </p:pic>
    </p:spTree>
    <p:extLst>
      <p:ext uri="{BB962C8B-B14F-4D97-AF65-F5344CB8AC3E}">
        <p14:creationId xmlns:p14="http://schemas.microsoft.com/office/powerpoint/2010/main" val="18951938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97C35-D56B-28A8-54D6-8438E838AA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9A0526-4CCF-02FE-7865-373E612412E2}"/>
              </a:ext>
            </a:extLst>
          </p:cNvPr>
          <p:cNvSpPr>
            <a:spLocks noGrp="1"/>
          </p:cNvSpPr>
          <p:nvPr>
            <p:ph type="title"/>
          </p:nvPr>
        </p:nvSpPr>
        <p:spPr>
          <a:xfrm>
            <a:off x="2457347" y="2203142"/>
            <a:ext cx="4337791" cy="572700"/>
          </a:xfrm>
        </p:spPr>
        <p:txBody>
          <a:bodyPr>
            <a:noAutofit/>
          </a:bodyPr>
          <a:lstStyle/>
          <a:p>
            <a:pPr algn="ctr"/>
            <a:r>
              <a:rPr lang="en-GB" sz="3600" b="1" dirty="0">
                <a:solidFill>
                  <a:srgbClr val="3B475B"/>
                </a:solidFill>
              </a:rPr>
              <a:t>Methodology</a:t>
            </a:r>
          </a:p>
        </p:txBody>
      </p:sp>
      <p:pic>
        <p:nvPicPr>
          <p:cNvPr id="3" name="Google Shape;227;g31ba8709124_0_141">
            <a:extLst>
              <a:ext uri="{FF2B5EF4-FFF2-40B4-BE49-F238E27FC236}">
                <a16:creationId xmlns:a16="http://schemas.microsoft.com/office/drawing/2014/main" id="{01666A10-4E9E-09FF-485B-E89F08BADD57}"/>
              </a:ext>
            </a:extLst>
          </p:cNvPr>
          <p:cNvPicPr preferRelativeResize="0"/>
          <p:nvPr/>
        </p:nvPicPr>
        <p:blipFill rotWithShape="1">
          <a:blip r:embed="rId2">
            <a:alphaModFix/>
          </a:blip>
          <a:srcRect/>
          <a:stretch/>
        </p:blipFill>
        <p:spPr>
          <a:xfrm>
            <a:off x="6233231" y="2203142"/>
            <a:ext cx="738535" cy="743528"/>
          </a:xfrm>
          <a:prstGeom prst="rect">
            <a:avLst/>
          </a:prstGeom>
          <a:noFill/>
          <a:ln>
            <a:noFill/>
          </a:ln>
        </p:spPr>
      </p:pic>
      <p:pic>
        <p:nvPicPr>
          <p:cNvPr id="5" name="Google Shape;212;g31ba8709124_0_141">
            <a:extLst>
              <a:ext uri="{FF2B5EF4-FFF2-40B4-BE49-F238E27FC236}">
                <a16:creationId xmlns:a16="http://schemas.microsoft.com/office/drawing/2014/main" id="{A1342F31-0FA6-6517-D1AF-8B161240BFB8}"/>
              </a:ext>
            </a:extLst>
          </p:cNvPr>
          <p:cNvPicPr preferRelativeResize="0"/>
          <p:nvPr/>
        </p:nvPicPr>
        <p:blipFill rotWithShape="1">
          <a:blip r:embed="rId3">
            <a:alphaModFix/>
          </a:blip>
          <a:srcRect/>
          <a:stretch/>
        </p:blipFill>
        <p:spPr>
          <a:xfrm>
            <a:off x="2394274" y="2285400"/>
            <a:ext cx="656300" cy="572700"/>
          </a:xfrm>
          <a:prstGeom prst="rect">
            <a:avLst/>
          </a:prstGeom>
          <a:noFill/>
          <a:ln>
            <a:noFill/>
          </a:ln>
        </p:spPr>
      </p:pic>
      <p:pic>
        <p:nvPicPr>
          <p:cNvPr id="6" name="Google Shape;293;g31b760ce768_0_98">
            <a:extLst>
              <a:ext uri="{FF2B5EF4-FFF2-40B4-BE49-F238E27FC236}">
                <a16:creationId xmlns:a16="http://schemas.microsoft.com/office/drawing/2014/main" id="{273212F1-15A3-9FAC-1122-0748E88912DD}"/>
              </a:ext>
            </a:extLst>
          </p:cNvPr>
          <p:cNvPicPr preferRelativeResize="0"/>
          <p:nvPr/>
        </p:nvPicPr>
        <p:blipFill rotWithShape="1">
          <a:blip r:embed="rId4">
            <a:alphaModFix/>
          </a:blip>
          <a:srcRect r="75749"/>
          <a:stretch/>
        </p:blipFill>
        <p:spPr>
          <a:xfrm>
            <a:off x="-15240" y="4280966"/>
            <a:ext cx="2217419" cy="1001168"/>
          </a:xfrm>
          <a:prstGeom prst="rect">
            <a:avLst/>
          </a:prstGeom>
          <a:noFill/>
          <a:ln>
            <a:noFill/>
          </a:ln>
        </p:spPr>
      </p:pic>
      <p:pic>
        <p:nvPicPr>
          <p:cNvPr id="7" name="Google Shape;194;p10">
            <a:extLst>
              <a:ext uri="{FF2B5EF4-FFF2-40B4-BE49-F238E27FC236}">
                <a16:creationId xmlns:a16="http://schemas.microsoft.com/office/drawing/2014/main" id="{38F24E9B-82F0-607D-ADA0-7FC3F0EB5C19}"/>
              </a:ext>
            </a:extLst>
          </p:cNvPr>
          <p:cNvPicPr preferRelativeResize="0"/>
          <p:nvPr/>
        </p:nvPicPr>
        <p:blipFill rotWithShape="1">
          <a:blip r:embed="rId4">
            <a:alphaModFix/>
          </a:blip>
          <a:srcRect l="4644" r="88483"/>
          <a:stretch/>
        </p:blipFill>
        <p:spPr>
          <a:xfrm>
            <a:off x="2429125" y="4280966"/>
            <a:ext cx="1262765" cy="1001168"/>
          </a:xfrm>
          <a:prstGeom prst="rect">
            <a:avLst/>
          </a:prstGeom>
          <a:noFill/>
          <a:ln>
            <a:noFill/>
          </a:ln>
        </p:spPr>
      </p:pic>
      <p:pic>
        <p:nvPicPr>
          <p:cNvPr id="8" name="Google Shape;194;p10">
            <a:extLst>
              <a:ext uri="{FF2B5EF4-FFF2-40B4-BE49-F238E27FC236}">
                <a16:creationId xmlns:a16="http://schemas.microsoft.com/office/drawing/2014/main" id="{59ADD103-13D4-E52B-61F4-2ECBC5C2BF38}"/>
              </a:ext>
            </a:extLst>
          </p:cNvPr>
          <p:cNvPicPr preferRelativeResize="0"/>
          <p:nvPr/>
        </p:nvPicPr>
        <p:blipFill rotWithShape="1">
          <a:blip r:embed="rId4">
            <a:alphaModFix/>
          </a:blip>
          <a:srcRect l="4644" r="94444"/>
          <a:stretch/>
        </p:blipFill>
        <p:spPr>
          <a:xfrm>
            <a:off x="3895590" y="4280966"/>
            <a:ext cx="167528" cy="1001168"/>
          </a:xfrm>
          <a:prstGeom prst="rect">
            <a:avLst/>
          </a:prstGeom>
          <a:noFill/>
          <a:ln>
            <a:noFill/>
          </a:ln>
        </p:spPr>
      </p:pic>
    </p:spTree>
    <p:extLst>
      <p:ext uri="{BB962C8B-B14F-4D97-AF65-F5344CB8AC3E}">
        <p14:creationId xmlns:p14="http://schemas.microsoft.com/office/powerpoint/2010/main" val="3064427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332"/>
        <p:cNvGrpSpPr/>
        <p:nvPr/>
      </p:nvGrpSpPr>
      <p:grpSpPr>
        <a:xfrm>
          <a:off x="0" y="0"/>
          <a:ext cx="0" cy="0"/>
          <a:chOff x="0" y="0"/>
          <a:chExt cx="0" cy="0"/>
        </a:xfrm>
      </p:grpSpPr>
      <p:sp>
        <p:nvSpPr>
          <p:cNvPr id="336" name="Google Shape;336;g31b6f4e2097_0_0"/>
          <p:cNvSpPr txBox="1"/>
          <p:nvPr/>
        </p:nvSpPr>
        <p:spPr>
          <a:xfrm>
            <a:off x="966063" y="3354200"/>
            <a:ext cx="2439300" cy="594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dirty="0">
                <a:solidFill>
                  <a:schemeClr val="dk2"/>
                </a:solidFill>
                <a:latin typeface="Raleway"/>
                <a:ea typeface="Raleway"/>
                <a:cs typeface="Raleway"/>
                <a:sym typeface="Raleway"/>
              </a:rPr>
              <a:t>Sample text</a:t>
            </a:r>
            <a:endParaRPr sz="1200" b="1" i="0" u="none" strike="noStrike" cap="none" dirty="0">
              <a:solidFill>
                <a:schemeClr val="dk2"/>
              </a:solidFill>
              <a:latin typeface="Raleway"/>
              <a:ea typeface="Raleway"/>
              <a:cs typeface="Raleway"/>
              <a:sym typeface="Raleway"/>
            </a:endParaRPr>
          </a:p>
        </p:txBody>
      </p:sp>
      <p:sp>
        <p:nvSpPr>
          <p:cNvPr id="340" name="Google Shape;340;g31b6f4e2097_0_0"/>
          <p:cNvSpPr txBox="1">
            <a:spLocks noGrp="1"/>
          </p:cNvSpPr>
          <p:nvPr>
            <p:ph type="title"/>
          </p:nvPr>
        </p:nvSpPr>
        <p:spPr>
          <a:xfrm>
            <a:off x="2355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990"/>
              <a:buFont typeface="Arial"/>
              <a:buNone/>
            </a:pPr>
            <a:r>
              <a:rPr lang="en" sz="2320" b="1" dirty="0">
                <a:solidFill>
                  <a:srgbClr val="253047"/>
                </a:solidFill>
                <a:latin typeface="Raleway"/>
                <a:ea typeface="Raleway"/>
                <a:cs typeface="Raleway"/>
                <a:sym typeface="Raleway"/>
              </a:rPr>
              <a:t>Generating Embeddings</a:t>
            </a:r>
            <a:endParaRPr sz="2320" b="1" dirty="0">
              <a:solidFill>
                <a:srgbClr val="253047"/>
              </a:solidFill>
              <a:latin typeface="Raleway"/>
              <a:ea typeface="Raleway"/>
              <a:cs typeface="Raleway"/>
              <a:sym typeface="Raleway"/>
            </a:endParaRPr>
          </a:p>
          <a:p>
            <a:pPr marL="0" lvl="0" indent="0" algn="l" rtl="0">
              <a:lnSpc>
                <a:spcPct val="100000"/>
              </a:lnSpc>
              <a:spcBef>
                <a:spcPts val="0"/>
              </a:spcBef>
              <a:spcAft>
                <a:spcPts val="0"/>
              </a:spcAft>
              <a:buClr>
                <a:schemeClr val="dk1"/>
              </a:buClr>
              <a:buSzPts val="990"/>
              <a:buFont typeface="Arial"/>
              <a:buNone/>
            </a:pPr>
            <a:endParaRPr sz="2320" b="1" dirty="0">
              <a:solidFill>
                <a:srgbClr val="253047"/>
              </a:solidFill>
              <a:latin typeface="Raleway"/>
              <a:ea typeface="Raleway"/>
              <a:cs typeface="Raleway"/>
              <a:sym typeface="Raleway"/>
            </a:endParaRPr>
          </a:p>
        </p:txBody>
      </p:sp>
      <p:pic>
        <p:nvPicPr>
          <p:cNvPr id="341" name="Google Shape;341;g31b6f4e2097_0_0"/>
          <p:cNvPicPr preferRelativeResize="0"/>
          <p:nvPr/>
        </p:nvPicPr>
        <p:blipFill rotWithShape="1">
          <a:blip r:embed="rId3">
            <a:alphaModFix/>
          </a:blip>
          <a:srcRect/>
          <a:stretch/>
        </p:blipFill>
        <p:spPr>
          <a:xfrm>
            <a:off x="342900" y="2608175"/>
            <a:ext cx="676200" cy="620100"/>
          </a:xfrm>
          <a:prstGeom prst="roundRect">
            <a:avLst>
              <a:gd name="adj" fmla="val 16667"/>
            </a:avLst>
          </a:prstGeom>
          <a:noFill/>
          <a:ln>
            <a:noFill/>
          </a:ln>
        </p:spPr>
      </p:pic>
      <p:sp>
        <p:nvSpPr>
          <p:cNvPr id="343" name="Google Shape;343;g31b6f4e2097_0_0"/>
          <p:cNvSpPr/>
          <p:nvPr/>
        </p:nvSpPr>
        <p:spPr>
          <a:xfrm>
            <a:off x="1113660" y="2773330"/>
            <a:ext cx="2144100" cy="5304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 sz="1050" b="0" i="0" u="none" strike="noStrike" cap="none">
                <a:solidFill>
                  <a:srgbClr val="1F1F1F"/>
                </a:solidFill>
                <a:highlight>
                  <a:srgbClr val="FFFFFF"/>
                </a:highlight>
                <a:latin typeface="Raleway"/>
                <a:ea typeface="Raleway"/>
                <a:cs typeface="Raleway"/>
                <a:sym typeface="Raleway"/>
              </a:rPr>
              <a:t>Steel aerial pipe suffers from a non-sheared l…..</a:t>
            </a:r>
            <a:endParaRPr sz="1400" b="0" i="0" u="none" strike="noStrike" cap="none">
              <a:solidFill>
                <a:srgbClr val="000000"/>
              </a:solidFill>
              <a:latin typeface="Raleway"/>
              <a:ea typeface="Raleway"/>
              <a:cs typeface="Raleway"/>
              <a:sym typeface="Raleway"/>
            </a:endParaRPr>
          </a:p>
        </p:txBody>
      </p:sp>
      <p:sp>
        <p:nvSpPr>
          <p:cNvPr id="344" name="Google Shape;344;g31b6f4e2097_0_0"/>
          <p:cNvSpPr/>
          <p:nvPr/>
        </p:nvSpPr>
        <p:spPr>
          <a:xfrm>
            <a:off x="1113660" y="2239930"/>
            <a:ext cx="2144100" cy="5304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 sz="1050" b="0" i="0" u="none" strike="noStrike" cap="none">
                <a:solidFill>
                  <a:srgbClr val="1F1F1F"/>
                </a:solidFill>
                <a:highlight>
                  <a:srgbClr val="FFFFFF"/>
                </a:highlight>
                <a:latin typeface="Raleway"/>
                <a:ea typeface="Raleway"/>
                <a:cs typeface="Raleway"/>
                <a:sym typeface="Raleway"/>
              </a:rPr>
              <a:t>The aerial steel pipe has a non-sheared linear…..</a:t>
            </a:r>
            <a:endParaRPr sz="1400" b="0" i="0" u="none" strike="noStrike" cap="none">
              <a:solidFill>
                <a:srgbClr val="000000"/>
              </a:solidFill>
              <a:latin typeface="Raleway"/>
              <a:ea typeface="Raleway"/>
              <a:cs typeface="Raleway"/>
              <a:sym typeface="Raleway"/>
            </a:endParaRPr>
          </a:p>
        </p:txBody>
      </p:sp>
      <p:pic>
        <p:nvPicPr>
          <p:cNvPr id="8" name="Google Shape;293;g31b760ce768_0_98">
            <a:extLst>
              <a:ext uri="{FF2B5EF4-FFF2-40B4-BE49-F238E27FC236}">
                <a16:creationId xmlns:a16="http://schemas.microsoft.com/office/drawing/2014/main" id="{2E18CC42-852D-2DDE-1FD5-EF5A31150E57}"/>
              </a:ext>
            </a:extLst>
          </p:cNvPr>
          <p:cNvPicPr preferRelativeResize="0"/>
          <p:nvPr/>
        </p:nvPicPr>
        <p:blipFill rotWithShape="1">
          <a:blip r:embed="rId4">
            <a:alphaModFix/>
          </a:blip>
          <a:srcRect r="75749"/>
          <a:stretch/>
        </p:blipFill>
        <p:spPr>
          <a:xfrm>
            <a:off x="-15240" y="4280966"/>
            <a:ext cx="2217419" cy="1001168"/>
          </a:xfrm>
          <a:prstGeom prst="rect">
            <a:avLst/>
          </a:prstGeom>
          <a:noFill/>
          <a:ln>
            <a:noFill/>
          </a:ln>
        </p:spPr>
      </p:pic>
      <p:pic>
        <p:nvPicPr>
          <p:cNvPr id="9" name="Google Shape;194;p10">
            <a:extLst>
              <a:ext uri="{FF2B5EF4-FFF2-40B4-BE49-F238E27FC236}">
                <a16:creationId xmlns:a16="http://schemas.microsoft.com/office/drawing/2014/main" id="{7C8B4DDE-BFB8-86FB-6BCE-30F905BE3944}"/>
              </a:ext>
            </a:extLst>
          </p:cNvPr>
          <p:cNvPicPr preferRelativeResize="0"/>
          <p:nvPr/>
        </p:nvPicPr>
        <p:blipFill rotWithShape="1">
          <a:blip r:embed="rId4">
            <a:alphaModFix/>
          </a:blip>
          <a:srcRect l="4644" r="88483"/>
          <a:stretch/>
        </p:blipFill>
        <p:spPr>
          <a:xfrm>
            <a:off x="2429125" y="4280966"/>
            <a:ext cx="1262765" cy="1001168"/>
          </a:xfrm>
          <a:prstGeom prst="rect">
            <a:avLst/>
          </a:prstGeom>
          <a:noFill/>
          <a:ln>
            <a:noFill/>
          </a:ln>
        </p:spPr>
      </p:pic>
      <p:pic>
        <p:nvPicPr>
          <p:cNvPr id="10" name="Google Shape;194;p10">
            <a:extLst>
              <a:ext uri="{FF2B5EF4-FFF2-40B4-BE49-F238E27FC236}">
                <a16:creationId xmlns:a16="http://schemas.microsoft.com/office/drawing/2014/main" id="{DBC94DBF-0C6C-E8DF-8EF7-59C69A555F7F}"/>
              </a:ext>
            </a:extLst>
          </p:cNvPr>
          <p:cNvPicPr preferRelativeResize="0"/>
          <p:nvPr/>
        </p:nvPicPr>
        <p:blipFill rotWithShape="1">
          <a:blip r:embed="rId4">
            <a:alphaModFix/>
          </a:blip>
          <a:srcRect l="4644" r="94444"/>
          <a:stretch/>
        </p:blipFill>
        <p:spPr>
          <a:xfrm>
            <a:off x="3895590" y="4280966"/>
            <a:ext cx="288952" cy="1001168"/>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332">
          <a:extLst>
            <a:ext uri="{FF2B5EF4-FFF2-40B4-BE49-F238E27FC236}">
              <a16:creationId xmlns:a16="http://schemas.microsoft.com/office/drawing/2014/main" id="{D56FCD17-254C-C99A-FD9B-52D7BCEDC893}"/>
            </a:ext>
          </a:extLst>
        </p:cNvPr>
        <p:cNvGrpSpPr/>
        <p:nvPr/>
      </p:nvGrpSpPr>
      <p:grpSpPr>
        <a:xfrm>
          <a:off x="0" y="0"/>
          <a:ext cx="0" cy="0"/>
          <a:chOff x="0" y="0"/>
          <a:chExt cx="0" cy="0"/>
        </a:xfrm>
      </p:grpSpPr>
      <p:cxnSp>
        <p:nvCxnSpPr>
          <p:cNvPr id="334" name="Google Shape;334;g31b6f4e2097_0_0">
            <a:extLst>
              <a:ext uri="{FF2B5EF4-FFF2-40B4-BE49-F238E27FC236}">
                <a16:creationId xmlns:a16="http://schemas.microsoft.com/office/drawing/2014/main" id="{09A7987B-7CE9-7833-0E35-E44FD9232014}"/>
              </a:ext>
            </a:extLst>
          </p:cNvPr>
          <p:cNvCxnSpPr/>
          <p:nvPr/>
        </p:nvCxnSpPr>
        <p:spPr>
          <a:xfrm>
            <a:off x="3491119" y="2497719"/>
            <a:ext cx="418846" cy="0"/>
          </a:xfrm>
          <a:prstGeom prst="straightConnector1">
            <a:avLst/>
          </a:prstGeom>
          <a:noFill/>
          <a:ln w="19050" cap="flat" cmpd="sng">
            <a:solidFill>
              <a:schemeClr val="dk1"/>
            </a:solidFill>
            <a:prstDash val="solid"/>
            <a:round/>
            <a:headEnd type="none" w="sm" len="sm"/>
            <a:tailEnd type="triangle" w="med" len="med"/>
          </a:ln>
        </p:spPr>
      </p:cxnSp>
      <p:sp>
        <p:nvSpPr>
          <p:cNvPr id="336" name="Google Shape;336;g31b6f4e2097_0_0">
            <a:extLst>
              <a:ext uri="{FF2B5EF4-FFF2-40B4-BE49-F238E27FC236}">
                <a16:creationId xmlns:a16="http://schemas.microsoft.com/office/drawing/2014/main" id="{C7933449-281B-77AC-DC58-88AA2FEF5969}"/>
              </a:ext>
            </a:extLst>
          </p:cNvPr>
          <p:cNvSpPr txBox="1"/>
          <p:nvPr/>
        </p:nvSpPr>
        <p:spPr>
          <a:xfrm>
            <a:off x="966063" y="3354200"/>
            <a:ext cx="2439300" cy="594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dirty="0">
                <a:solidFill>
                  <a:schemeClr val="dk2"/>
                </a:solidFill>
                <a:latin typeface="Raleway"/>
                <a:ea typeface="Raleway"/>
                <a:cs typeface="Raleway"/>
                <a:sym typeface="Raleway"/>
              </a:rPr>
              <a:t>Sample text</a:t>
            </a:r>
            <a:endParaRPr sz="1200" b="1" i="0" u="none" strike="noStrike" cap="none" dirty="0">
              <a:solidFill>
                <a:schemeClr val="dk2"/>
              </a:solidFill>
              <a:latin typeface="Raleway"/>
              <a:ea typeface="Raleway"/>
              <a:cs typeface="Raleway"/>
              <a:sym typeface="Raleway"/>
            </a:endParaRPr>
          </a:p>
        </p:txBody>
      </p:sp>
      <p:pic>
        <p:nvPicPr>
          <p:cNvPr id="338" name="Google Shape;338;g31b6f4e2097_0_0">
            <a:extLst>
              <a:ext uri="{FF2B5EF4-FFF2-40B4-BE49-F238E27FC236}">
                <a16:creationId xmlns:a16="http://schemas.microsoft.com/office/drawing/2014/main" id="{9881F520-DE6D-590C-766A-C337D3C24082}"/>
              </a:ext>
            </a:extLst>
          </p:cNvPr>
          <p:cNvPicPr preferRelativeResize="0"/>
          <p:nvPr/>
        </p:nvPicPr>
        <p:blipFill rotWithShape="1">
          <a:blip r:embed="rId3">
            <a:alphaModFix/>
          </a:blip>
          <a:srcRect/>
          <a:stretch/>
        </p:blipFill>
        <p:spPr>
          <a:xfrm>
            <a:off x="3862563" y="1570098"/>
            <a:ext cx="2210325" cy="1788150"/>
          </a:xfrm>
          <a:prstGeom prst="rect">
            <a:avLst/>
          </a:prstGeom>
          <a:noFill/>
          <a:ln>
            <a:noFill/>
          </a:ln>
        </p:spPr>
      </p:pic>
      <p:sp>
        <p:nvSpPr>
          <p:cNvPr id="339" name="Google Shape;339;g31b6f4e2097_0_0">
            <a:extLst>
              <a:ext uri="{FF2B5EF4-FFF2-40B4-BE49-F238E27FC236}">
                <a16:creationId xmlns:a16="http://schemas.microsoft.com/office/drawing/2014/main" id="{25ABC51B-1AA9-037A-A02C-E1D22009D5CF}"/>
              </a:ext>
            </a:extLst>
          </p:cNvPr>
          <p:cNvSpPr txBox="1"/>
          <p:nvPr/>
        </p:nvSpPr>
        <p:spPr>
          <a:xfrm>
            <a:off x="3853351" y="3354200"/>
            <a:ext cx="2439300" cy="594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2"/>
                </a:solidFill>
                <a:latin typeface="Raleway"/>
                <a:ea typeface="Raleway"/>
                <a:cs typeface="Raleway"/>
                <a:sym typeface="Raleway"/>
              </a:rPr>
              <a:t>SentenceEncoder</a:t>
            </a:r>
            <a:br>
              <a:rPr lang="en" sz="1200" b="1" i="0" u="none" strike="noStrike" cap="none">
                <a:solidFill>
                  <a:schemeClr val="dk2"/>
                </a:solidFill>
                <a:latin typeface="Raleway"/>
                <a:ea typeface="Raleway"/>
                <a:cs typeface="Raleway"/>
                <a:sym typeface="Raleway"/>
              </a:rPr>
            </a:br>
            <a:r>
              <a:rPr lang="en" sz="1200" b="1" i="0" u="none" strike="noStrike" cap="none">
                <a:solidFill>
                  <a:schemeClr val="dk2"/>
                </a:solidFill>
                <a:latin typeface="Raleway"/>
                <a:ea typeface="Raleway"/>
                <a:cs typeface="Raleway"/>
                <a:sym typeface="Raleway"/>
              </a:rPr>
              <a:t>(SBERT / SRoBERTa)</a:t>
            </a:r>
            <a:endParaRPr sz="1200" b="1" i="0" u="none" strike="noStrike" cap="none">
              <a:solidFill>
                <a:schemeClr val="dk2"/>
              </a:solidFill>
              <a:latin typeface="Raleway"/>
              <a:ea typeface="Raleway"/>
              <a:cs typeface="Raleway"/>
              <a:sym typeface="Raleway"/>
            </a:endParaRPr>
          </a:p>
        </p:txBody>
      </p:sp>
      <p:sp>
        <p:nvSpPr>
          <p:cNvPr id="340" name="Google Shape;340;g31b6f4e2097_0_0">
            <a:extLst>
              <a:ext uri="{FF2B5EF4-FFF2-40B4-BE49-F238E27FC236}">
                <a16:creationId xmlns:a16="http://schemas.microsoft.com/office/drawing/2014/main" id="{0ED25472-D3FF-0301-7B62-9C71EB037CD7}"/>
              </a:ext>
            </a:extLst>
          </p:cNvPr>
          <p:cNvSpPr txBox="1">
            <a:spLocks noGrp="1"/>
          </p:cNvSpPr>
          <p:nvPr>
            <p:ph type="title"/>
          </p:nvPr>
        </p:nvSpPr>
        <p:spPr>
          <a:xfrm>
            <a:off x="2355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990"/>
              <a:buFont typeface="Arial"/>
              <a:buNone/>
            </a:pPr>
            <a:r>
              <a:rPr lang="en" sz="2320" b="1" dirty="0">
                <a:solidFill>
                  <a:srgbClr val="253047"/>
                </a:solidFill>
                <a:latin typeface="Raleway"/>
                <a:ea typeface="Raleway"/>
                <a:cs typeface="Raleway"/>
                <a:sym typeface="Raleway"/>
              </a:rPr>
              <a:t>Generating Embeddings</a:t>
            </a:r>
            <a:endParaRPr sz="2320" b="1" dirty="0">
              <a:solidFill>
                <a:srgbClr val="253047"/>
              </a:solidFill>
              <a:latin typeface="Raleway"/>
              <a:ea typeface="Raleway"/>
              <a:cs typeface="Raleway"/>
              <a:sym typeface="Raleway"/>
            </a:endParaRPr>
          </a:p>
          <a:p>
            <a:pPr marL="0" lvl="0" indent="0" algn="l" rtl="0">
              <a:lnSpc>
                <a:spcPct val="100000"/>
              </a:lnSpc>
              <a:spcBef>
                <a:spcPts val="0"/>
              </a:spcBef>
              <a:spcAft>
                <a:spcPts val="0"/>
              </a:spcAft>
              <a:buClr>
                <a:schemeClr val="dk1"/>
              </a:buClr>
              <a:buSzPts val="990"/>
              <a:buFont typeface="Arial"/>
              <a:buNone/>
            </a:pPr>
            <a:endParaRPr sz="2320" b="1" dirty="0">
              <a:solidFill>
                <a:srgbClr val="253047"/>
              </a:solidFill>
              <a:latin typeface="Raleway"/>
              <a:ea typeface="Raleway"/>
              <a:cs typeface="Raleway"/>
              <a:sym typeface="Raleway"/>
            </a:endParaRPr>
          </a:p>
        </p:txBody>
      </p:sp>
      <p:pic>
        <p:nvPicPr>
          <p:cNvPr id="341" name="Google Shape;341;g31b6f4e2097_0_0">
            <a:extLst>
              <a:ext uri="{FF2B5EF4-FFF2-40B4-BE49-F238E27FC236}">
                <a16:creationId xmlns:a16="http://schemas.microsoft.com/office/drawing/2014/main" id="{99BE10D6-C874-F341-BC46-3B745042E165}"/>
              </a:ext>
            </a:extLst>
          </p:cNvPr>
          <p:cNvPicPr preferRelativeResize="0"/>
          <p:nvPr/>
        </p:nvPicPr>
        <p:blipFill rotWithShape="1">
          <a:blip r:embed="rId4">
            <a:alphaModFix/>
          </a:blip>
          <a:srcRect/>
          <a:stretch/>
        </p:blipFill>
        <p:spPr>
          <a:xfrm>
            <a:off x="342900" y="2608175"/>
            <a:ext cx="676200" cy="620100"/>
          </a:xfrm>
          <a:prstGeom prst="roundRect">
            <a:avLst>
              <a:gd name="adj" fmla="val 16667"/>
            </a:avLst>
          </a:prstGeom>
          <a:noFill/>
          <a:ln>
            <a:noFill/>
          </a:ln>
        </p:spPr>
      </p:pic>
      <p:sp>
        <p:nvSpPr>
          <p:cNvPr id="343" name="Google Shape;343;g31b6f4e2097_0_0">
            <a:extLst>
              <a:ext uri="{FF2B5EF4-FFF2-40B4-BE49-F238E27FC236}">
                <a16:creationId xmlns:a16="http://schemas.microsoft.com/office/drawing/2014/main" id="{6019EBAD-1375-7F85-3494-DF03F973FDB7}"/>
              </a:ext>
            </a:extLst>
          </p:cNvPr>
          <p:cNvSpPr/>
          <p:nvPr/>
        </p:nvSpPr>
        <p:spPr>
          <a:xfrm>
            <a:off x="1113660" y="2773330"/>
            <a:ext cx="2144100" cy="5304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 sz="1050" b="0" i="0" u="none" strike="noStrike" cap="none">
                <a:solidFill>
                  <a:srgbClr val="1F1F1F"/>
                </a:solidFill>
                <a:highlight>
                  <a:srgbClr val="FFFFFF"/>
                </a:highlight>
                <a:latin typeface="Raleway"/>
                <a:ea typeface="Raleway"/>
                <a:cs typeface="Raleway"/>
                <a:sym typeface="Raleway"/>
              </a:rPr>
              <a:t>Steel aerial pipe suffers from a non-sheared l…..</a:t>
            </a:r>
            <a:endParaRPr sz="1400" b="0" i="0" u="none" strike="noStrike" cap="none">
              <a:solidFill>
                <a:srgbClr val="000000"/>
              </a:solidFill>
              <a:latin typeface="Raleway"/>
              <a:ea typeface="Raleway"/>
              <a:cs typeface="Raleway"/>
              <a:sym typeface="Raleway"/>
            </a:endParaRPr>
          </a:p>
        </p:txBody>
      </p:sp>
      <p:sp>
        <p:nvSpPr>
          <p:cNvPr id="344" name="Google Shape;344;g31b6f4e2097_0_0">
            <a:extLst>
              <a:ext uri="{FF2B5EF4-FFF2-40B4-BE49-F238E27FC236}">
                <a16:creationId xmlns:a16="http://schemas.microsoft.com/office/drawing/2014/main" id="{5FFF38CA-3AB3-126B-DC67-3EC37C08CFFB}"/>
              </a:ext>
            </a:extLst>
          </p:cNvPr>
          <p:cNvSpPr/>
          <p:nvPr/>
        </p:nvSpPr>
        <p:spPr>
          <a:xfrm>
            <a:off x="1113660" y="2239930"/>
            <a:ext cx="2144100" cy="5304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 sz="1050" b="0" i="0" u="none" strike="noStrike" cap="none" dirty="0">
                <a:solidFill>
                  <a:srgbClr val="1F1F1F"/>
                </a:solidFill>
                <a:highlight>
                  <a:srgbClr val="FFFFFF"/>
                </a:highlight>
                <a:latin typeface="Raleway"/>
                <a:ea typeface="Raleway"/>
                <a:cs typeface="Raleway"/>
                <a:sym typeface="Raleway"/>
              </a:rPr>
              <a:t>The aerial steel pipe has a non-sheared linear…..</a:t>
            </a:r>
            <a:endParaRPr sz="1400" b="0" i="0" u="none" strike="noStrike" cap="none" dirty="0">
              <a:solidFill>
                <a:srgbClr val="000000"/>
              </a:solidFill>
              <a:latin typeface="Raleway"/>
              <a:ea typeface="Raleway"/>
              <a:cs typeface="Raleway"/>
              <a:sym typeface="Raleway"/>
            </a:endParaRPr>
          </a:p>
        </p:txBody>
      </p:sp>
      <p:pic>
        <p:nvPicPr>
          <p:cNvPr id="4" name="Google Shape;293;g31b760ce768_0_98">
            <a:extLst>
              <a:ext uri="{FF2B5EF4-FFF2-40B4-BE49-F238E27FC236}">
                <a16:creationId xmlns:a16="http://schemas.microsoft.com/office/drawing/2014/main" id="{3568DAD2-DF63-E10E-9BBC-BE2FA51839AA}"/>
              </a:ext>
            </a:extLst>
          </p:cNvPr>
          <p:cNvPicPr preferRelativeResize="0"/>
          <p:nvPr/>
        </p:nvPicPr>
        <p:blipFill rotWithShape="1">
          <a:blip r:embed="rId5">
            <a:alphaModFix/>
          </a:blip>
          <a:srcRect r="75749"/>
          <a:stretch/>
        </p:blipFill>
        <p:spPr>
          <a:xfrm>
            <a:off x="-15240" y="4280966"/>
            <a:ext cx="2217419" cy="1001168"/>
          </a:xfrm>
          <a:prstGeom prst="rect">
            <a:avLst/>
          </a:prstGeom>
          <a:noFill/>
          <a:ln>
            <a:noFill/>
          </a:ln>
        </p:spPr>
      </p:pic>
      <p:pic>
        <p:nvPicPr>
          <p:cNvPr id="5" name="Google Shape;194;p10">
            <a:extLst>
              <a:ext uri="{FF2B5EF4-FFF2-40B4-BE49-F238E27FC236}">
                <a16:creationId xmlns:a16="http://schemas.microsoft.com/office/drawing/2014/main" id="{9D5373E2-AB09-F568-ED2B-4D87D2E4BC01}"/>
              </a:ext>
            </a:extLst>
          </p:cNvPr>
          <p:cNvPicPr preferRelativeResize="0"/>
          <p:nvPr/>
        </p:nvPicPr>
        <p:blipFill rotWithShape="1">
          <a:blip r:embed="rId5">
            <a:alphaModFix/>
          </a:blip>
          <a:srcRect l="4644" r="88483"/>
          <a:stretch/>
        </p:blipFill>
        <p:spPr>
          <a:xfrm>
            <a:off x="2429125" y="4280966"/>
            <a:ext cx="1262765" cy="1001168"/>
          </a:xfrm>
          <a:prstGeom prst="rect">
            <a:avLst/>
          </a:prstGeom>
          <a:noFill/>
          <a:ln>
            <a:noFill/>
          </a:ln>
        </p:spPr>
      </p:pic>
      <p:pic>
        <p:nvPicPr>
          <p:cNvPr id="6" name="Google Shape;194;p10">
            <a:extLst>
              <a:ext uri="{FF2B5EF4-FFF2-40B4-BE49-F238E27FC236}">
                <a16:creationId xmlns:a16="http://schemas.microsoft.com/office/drawing/2014/main" id="{47C159F7-B110-3054-382B-37B2880C95ED}"/>
              </a:ext>
            </a:extLst>
          </p:cNvPr>
          <p:cNvPicPr preferRelativeResize="0"/>
          <p:nvPr/>
        </p:nvPicPr>
        <p:blipFill rotWithShape="1">
          <a:blip r:embed="rId5">
            <a:alphaModFix/>
          </a:blip>
          <a:srcRect l="4644" r="94444"/>
          <a:stretch/>
        </p:blipFill>
        <p:spPr>
          <a:xfrm>
            <a:off x="3895589" y="4280966"/>
            <a:ext cx="536926" cy="1001168"/>
          </a:xfrm>
          <a:prstGeom prst="rect">
            <a:avLst/>
          </a:prstGeom>
          <a:noFill/>
          <a:ln>
            <a:noFill/>
          </a:ln>
        </p:spPr>
      </p:pic>
    </p:spTree>
    <p:extLst>
      <p:ext uri="{BB962C8B-B14F-4D97-AF65-F5344CB8AC3E}">
        <p14:creationId xmlns:p14="http://schemas.microsoft.com/office/powerpoint/2010/main" val="42768725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2">
          <a:extLst>
            <a:ext uri="{FF2B5EF4-FFF2-40B4-BE49-F238E27FC236}">
              <a16:creationId xmlns:a16="http://schemas.microsoft.com/office/drawing/2014/main" id="{F0A19DF7-6AB0-690A-CDCF-C50FFC66B6D9}"/>
            </a:ext>
          </a:extLst>
        </p:cNvPr>
        <p:cNvGrpSpPr/>
        <p:nvPr/>
      </p:nvGrpSpPr>
      <p:grpSpPr>
        <a:xfrm>
          <a:off x="0" y="0"/>
          <a:ext cx="0" cy="0"/>
          <a:chOff x="0" y="0"/>
          <a:chExt cx="0" cy="0"/>
        </a:xfrm>
      </p:grpSpPr>
      <p:cxnSp>
        <p:nvCxnSpPr>
          <p:cNvPr id="334" name="Google Shape;334;g31b6f4e2097_0_0">
            <a:extLst>
              <a:ext uri="{FF2B5EF4-FFF2-40B4-BE49-F238E27FC236}">
                <a16:creationId xmlns:a16="http://schemas.microsoft.com/office/drawing/2014/main" id="{5D14AD78-9D84-2FBB-95D6-82DA0775318C}"/>
              </a:ext>
            </a:extLst>
          </p:cNvPr>
          <p:cNvCxnSpPr/>
          <p:nvPr/>
        </p:nvCxnSpPr>
        <p:spPr>
          <a:xfrm>
            <a:off x="3491119" y="2497719"/>
            <a:ext cx="418846" cy="0"/>
          </a:xfrm>
          <a:prstGeom prst="straightConnector1">
            <a:avLst/>
          </a:prstGeom>
          <a:noFill/>
          <a:ln w="19050" cap="flat" cmpd="sng">
            <a:solidFill>
              <a:schemeClr val="dk1"/>
            </a:solidFill>
            <a:prstDash val="solid"/>
            <a:round/>
            <a:headEnd type="none" w="sm" len="sm"/>
            <a:tailEnd type="triangle" w="med" len="med"/>
          </a:ln>
        </p:spPr>
      </p:cxnSp>
      <p:sp>
        <p:nvSpPr>
          <p:cNvPr id="335" name="Google Shape;335;g31b6f4e2097_0_0">
            <a:extLst>
              <a:ext uri="{FF2B5EF4-FFF2-40B4-BE49-F238E27FC236}">
                <a16:creationId xmlns:a16="http://schemas.microsoft.com/office/drawing/2014/main" id="{B0D6C80E-4303-0D86-2435-D463FDB538E0}"/>
              </a:ext>
            </a:extLst>
          </p:cNvPr>
          <p:cNvSpPr txBox="1"/>
          <p:nvPr/>
        </p:nvSpPr>
        <p:spPr>
          <a:xfrm>
            <a:off x="6558538" y="3354200"/>
            <a:ext cx="2068200" cy="594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2"/>
                </a:solidFill>
                <a:latin typeface="Raleway"/>
                <a:ea typeface="Raleway"/>
                <a:cs typeface="Raleway"/>
                <a:sym typeface="Raleway"/>
              </a:rPr>
              <a:t>Converting to a fixed-size vector embedding</a:t>
            </a:r>
            <a:endParaRPr sz="1200" b="1" i="0" u="none" strike="noStrike" cap="none">
              <a:solidFill>
                <a:schemeClr val="dk2"/>
              </a:solidFill>
              <a:latin typeface="Raleway"/>
              <a:ea typeface="Raleway"/>
              <a:cs typeface="Raleway"/>
              <a:sym typeface="Raleway"/>
            </a:endParaRPr>
          </a:p>
        </p:txBody>
      </p:sp>
      <p:sp>
        <p:nvSpPr>
          <p:cNvPr id="336" name="Google Shape;336;g31b6f4e2097_0_0">
            <a:extLst>
              <a:ext uri="{FF2B5EF4-FFF2-40B4-BE49-F238E27FC236}">
                <a16:creationId xmlns:a16="http://schemas.microsoft.com/office/drawing/2014/main" id="{05CA6D31-E48C-4B08-B830-A9243A58D7EA}"/>
              </a:ext>
            </a:extLst>
          </p:cNvPr>
          <p:cNvSpPr txBox="1"/>
          <p:nvPr/>
        </p:nvSpPr>
        <p:spPr>
          <a:xfrm>
            <a:off x="966063" y="3354200"/>
            <a:ext cx="2439300" cy="594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dirty="0">
                <a:solidFill>
                  <a:schemeClr val="dk2"/>
                </a:solidFill>
                <a:latin typeface="Raleway"/>
                <a:ea typeface="Raleway"/>
                <a:cs typeface="Raleway"/>
                <a:sym typeface="Raleway"/>
              </a:rPr>
              <a:t>Sample text</a:t>
            </a:r>
            <a:endParaRPr sz="1200" b="1" i="0" u="none" strike="noStrike" cap="none" dirty="0">
              <a:solidFill>
                <a:schemeClr val="dk2"/>
              </a:solidFill>
              <a:latin typeface="Raleway"/>
              <a:ea typeface="Raleway"/>
              <a:cs typeface="Raleway"/>
              <a:sym typeface="Raleway"/>
            </a:endParaRPr>
          </a:p>
        </p:txBody>
      </p:sp>
      <p:pic>
        <p:nvPicPr>
          <p:cNvPr id="337" name="Google Shape;337;g31b6f4e2097_0_0">
            <a:extLst>
              <a:ext uri="{FF2B5EF4-FFF2-40B4-BE49-F238E27FC236}">
                <a16:creationId xmlns:a16="http://schemas.microsoft.com/office/drawing/2014/main" id="{3CFE7452-CFA3-46EE-5392-8D848766C947}"/>
              </a:ext>
            </a:extLst>
          </p:cNvPr>
          <p:cNvPicPr preferRelativeResize="0"/>
          <p:nvPr/>
        </p:nvPicPr>
        <p:blipFill rotWithShape="1">
          <a:blip r:embed="rId3">
            <a:alphaModFix/>
          </a:blip>
          <a:srcRect/>
          <a:stretch/>
        </p:blipFill>
        <p:spPr>
          <a:xfrm>
            <a:off x="6740113" y="1802825"/>
            <a:ext cx="1716000" cy="1491600"/>
          </a:xfrm>
          <a:prstGeom prst="rect">
            <a:avLst/>
          </a:prstGeom>
          <a:noFill/>
          <a:ln>
            <a:noFill/>
          </a:ln>
        </p:spPr>
      </p:pic>
      <p:pic>
        <p:nvPicPr>
          <p:cNvPr id="338" name="Google Shape;338;g31b6f4e2097_0_0">
            <a:extLst>
              <a:ext uri="{FF2B5EF4-FFF2-40B4-BE49-F238E27FC236}">
                <a16:creationId xmlns:a16="http://schemas.microsoft.com/office/drawing/2014/main" id="{69AEF3AF-6CD4-9638-7CE5-D61679725DFA}"/>
              </a:ext>
            </a:extLst>
          </p:cNvPr>
          <p:cNvPicPr preferRelativeResize="0"/>
          <p:nvPr/>
        </p:nvPicPr>
        <p:blipFill rotWithShape="1">
          <a:blip r:embed="rId4">
            <a:alphaModFix/>
          </a:blip>
          <a:srcRect/>
          <a:stretch/>
        </p:blipFill>
        <p:spPr>
          <a:xfrm>
            <a:off x="3862563" y="1570098"/>
            <a:ext cx="2210325" cy="1788150"/>
          </a:xfrm>
          <a:prstGeom prst="rect">
            <a:avLst/>
          </a:prstGeom>
          <a:noFill/>
          <a:ln>
            <a:noFill/>
          </a:ln>
        </p:spPr>
      </p:pic>
      <p:sp>
        <p:nvSpPr>
          <p:cNvPr id="339" name="Google Shape;339;g31b6f4e2097_0_0">
            <a:extLst>
              <a:ext uri="{FF2B5EF4-FFF2-40B4-BE49-F238E27FC236}">
                <a16:creationId xmlns:a16="http://schemas.microsoft.com/office/drawing/2014/main" id="{D8445E32-FE67-7990-0C03-BDAE4D189729}"/>
              </a:ext>
            </a:extLst>
          </p:cNvPr>
          <p:cNvSpPr txBox="1"/>
          <p:nvPr/>
        </p:nvSpPr>
        <p:spPr>
          <a:xfrm>
            <a:off x="3853351" y="3354200"/>
            <a:ext cx="2439300" cy="594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2"/>
                </a:solidFill>
                <a:latin typeface="Raleway"/>
                <a:ea typeface="Raleway"/>
                <a:cs typeface="Raleway"/>
                <a:sym typeface="Raleway"/>
              </a:rPr>
              <a:t>SentenceEncoder</a:t>
            </a:r>
            <a:br>
              <a:rPr lang="en" sz="1200" b="1" i="0" u="none" strike="noStrike" cap="none">
                <a:solidFill>
                  <a:schemeClr val="dk2"/>
                </a:solidFill>
                <a:latin typeface="Raleway"/>
                <a:ea typeface="Raleway"/>
                <a:cs typeface="Raleway"/>
                <a:sym typeface="Raleway"/>
              </a:rPr>
            </a:br>
            <a:r>
              <a:rPr lang="en" sz="1200" b="1" i="0" u="none" strike="noStrike" cap="none">
                <a:solidFill>
                  <a:schemeClr val="dk2"/>
                </a:solidFill>
                <a:latin typeface="Raleway"/>
                <a:ea typeface="Raleway"/>
                <a:cs typeface="Raleway"/>
                <a:sym typeface="Raleway"/>
              </a:rPr>
              <a:t>(SBERT / SRoBERTa)</a:t>
            </a:r>
            <a:endParaRPr sz="1200" b="1" i="0" u="none" strike="noStrike" cap="none">
              <a:solidFill>
                <a:schemeClr val="dk2"/>
              </a:solidFill>
              <a:latin typeface="Raleway"/>
              <a:ea typeface="Raleway"/>
              <a:cs typeface="Raleway"/>
              <a:sym typeface="Raleway"/>
            </a:endParaRPr>
          </a:p>
        </p:txBody>
      </p:sp>
      <p:sp>
        <p:nvSpPr>
          <p:cNvPr id="340" name="Google Shape;340;g31b6f4e2097_0_0">
            <a:extLst>
              <a:ext uri="{FF2B5EF4-FFF2-40B4-BE49-F238E27FC236}">
                <a16:creationId xmlns:a16="http://schemas.microsoft.com/office/drawing/2014/main" id="{F4B2E2F7-0958-B72A-9BDB-7FC23EF9389D}"/>
              </a:ext>
            </a:extLst>
          </p:cNvPr>
          <p:cNvSpPr txBox="1">
            <a:spLocks noGrp="1"/>
          </p:cNvSpPr>
          <p:nvPr>
            <p:ph type="title"/>
          </p:nvPr>
        </p:nvSpPr>
        <p:spPr>
          <a:xfrm>
            <a:off x="2355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990"/>
              <a:buFont typeface="Arial"/>
              <a:buNone/>
            </a:pPr>
            <a:r>
              <a:rPr lang="en" sz="2320" b="1" dirty="0">
                <a:solidFill>
                  <a:srgbClr val="253047"/>
                </a:solidFill>
                <a:latin typeface="Raleway"/>
                <a:ea typeface="Raleway"/>
                <a:cs typeface="Raleway"/>
                <a:sym typeface="Raleway"/>
              </a:rPr>
              <a:t>Generating Embeddings</a:t>
            </a:r>
            <a:endParaRPr sz="2320" b="1" dirty="0">
              <a:solidFill>
                <a:srgbClr val="253047"/>
              </a:solidFill>
              <a:latin typeface="Raleway"/>
              <a:ea typeface="Raleway"/>
              <a:cs typeface="Raleway"/>
              <a:sym typeface="Raleway"/>
            </a:endParaRPr>
          </a:p>
          <a:p>
            <a:pPr marL="0" lvl="0" indent="0" algn="l" rtl="0">
              <a:lnSpc>
                <a:spcPct val="100000"/>
              </a:lnSpc>
              <a:spcBef>
                <a:spcPts val="0"/>
              </a:spcBef>
              <a:spcAft>
                <a:spcPts val="0"/>
              </a:spcAft>
              <a:buClr>
                <a:schemeClr val="dk1"/>
              </a:buClr>
              <a:buSzPts val="990"/>
              <a:buFont typeface="Arial"/>
              <a:buNone/>
            </a:pPr>
            <a:endParaRPr sz="2320" b="1" dirty="0">
              <a:solidFill>
                <a:srgbClr val="253047"/>
              </a:solidFill>
              <a:latin typeface="Raleway"/>
              <a:ea typeface="Raleway"/>
              <a:cs typeface="Raleway"/>
              <a:sym typeface="Raleway"/>
            </a:endParaRPr>
          </a:p>
        </p:txBody>
      </p:sp>
      <p:pic>
        <p:nvPicPr>
          <p:cNvPr id="341" name="Google Shape;341;g31b6f4e2097_0_0">
            <a:extLst>
              <a:ext uri="{FF2B5EF4-FFF2-40B4-BE49-F238E27FC236}">
                <a16:creationId xmlns:a16="http://schemas.microsoft.com/office/drawing/2014/main" id="{E028AA33-23DF-8CDF-63F8-20F7EC984D9A}"/>
              </a:ext>
            </a:extLst>
          </p:cNvPr>
          <p:cNvPicPr preferRelativeResize="0"/>
          <p:nvPr/>
        </p:nvPicPr>
        <p:blipFill rotWithShape="1">
          <a:blip r:embed="rId5">
            <a:alphaModFix/>
          </a:blip>
          <a:srcRect/>
          <a:stretch/>
        </p:blipFill>
        <p:spPr>
          <a:xfrm>
            <a:off x="342900" y="2608175"/>
            <a:ext cx="676200" cy="620100"/>
          </a:xfrm>
          <a:prstGeom prst="roundRect">
            <a:avLst>
              <a:gd name="adj" fmla="val 16667"/>
            </a:avLst>
          </a:prstGeom>
          <a:noFill/>
          <a:ln>
            <a:noFill/>
          </a:ln>
        </p:spPr>
      </p:pic>
      <p:cxnSp>
        <p:nvCxnSpPr>
          <p:cNvPr id="342" name="Google Shape;342;g31b6f4e2097_0_0">
            <a:extLst>
              <a:ext uri="{FF2B5EF4-FFF2-40B4-BE49-F238E27FC236}">
                <a16:creationId xmlns:a16="http://schemas.microsoft.com/office/drawing/2014/main" id="{A5761D64-865D-77E4-6AC4-4F0B52F4857C}"/>
              </a:ext>
            </a:extLst>
          </p:cNvPr>
          <p:cNvCxnSpPr/>
          <p:nvPr/>
        </p:nvCxnSpPr>
        <p:spPr>
          <a:xfrm>
            <a:off x="6081918" y="2497719"/>
            <a:ext cx="418800" cy="0"/>
          </a:xfrm>
          <a:prstGeom prst="straightConnector1">
            <a:avLst/>
          </a:prstGeom>
          <a:noFill/>
          <a:ln w="19050" cap="flat" cmpd="sng">
            <a:solidFill>
              <a:schemeClr val="dk1"/>
            </a:solidFill>
            <a:prstDash val="solid"/>
            <a:round/>
            <a:headEnd type="none" w="sm" len="sm"/>
            <a:tailEnd type="triangle" w="med" len="med"/>
          </a:ln>
        </p:spPr>
      </p:cxnSp>
      <p:sp>
        <p:nvSpPr>
          <p:cNvPr id="343" name="Google Shape;343;g31b6f4e2097_0_0">
            <a:extLst>
              <a:ext uri="{FF2B5EF4-FFF2-40B4-BE49-F238E27FC236}">
                <a16:creationId xmlns:a16="http://schemas.microsoft.com/office/drawing/2014/main" id="{80F2B546-8DCE-69B0-A88A-1714C6609771}"/>
              </a:ext>
            </a:extLst>
          </p:cNvPr>
          <p:cNvSpPr/>
          <p:nvPr/>
        </p:nvSpPr>
        <p:spPr>
          <a:xfrm>
            <a:off x="1113660" y="2773330"/>
            <a:ext cx="2144100" cy="5304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 sz="1050" b="0" i="0" u="none" strike="noStrike" cap="none">
                <a:solidFill>
                  <a:srgbClr val="1F1F1F"/>
                </a:solidFill>
                <a:highlight>
                  <a:srgbClr val="FFFFFF"/>
                </a:highlight>
                <a:latin typeface="Raleway"/>
                <a:ea typeface="Raleway"/>
                <a:cs typeface="Raleway"/>
                <a:sym typeface="Raleway"/>
              </a:rPr>
              <a:t>Steel aerial pipe suffers from a non-sheared l…..</a:t>
            </a:r>
            <a:endParaRPr sz="1400" b="0" i="0" u="none" strike="noStrike" cap="none">
              <a:solidFill>
                <a:srgbClr val="000000"/>
              </a:solidFill>
              <a:latin typeface="Raleway"/>
              <a:ea typeface="Raleway"/>
              <a:cs typeface="Raleway"/>
              <a:sym typeface="Raleway"/>
            </a:endParaRPr>
          </a:p>
        </p:txBody>
      </p:sp>
      <p:sp>
        <p:nvSpPr>
          <p:cNvPr id="344" name="Google Shape;344;g31b6f4e2097_0_0">
            <a:extLst>
              <a:ext uri="{FF2B5EF4-FFF2-40B4-BE49-F238E27FC236}">
                <a16:creationId xmlns:a16="http://schemas.microsoft.com/office/drawing/2014/main" id="{402D4162-932C-E9B0-FBE9-D492FC01B36F}"/>
              </a:ext>
            </a:extLst>
          </p:cNvPr>
          <p:cNvSpPr/>
          <p:nvPr/>
        </p:nvSpPr>
        <p:spPr>
          <a:xfrm>
            <a:off x="1113660" y="2239930"/>
            <a:ext cx="2144100" cy="5304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 sz="1050" b="0" i="0" u="none" strike="noStrike" cap="none">
                <a:solidFill>
                  <a:srgbClr val="1F1F1F"/>
                </a:solidFill>
                <a:highlight>
                  <a:srgbClr val="FFFFFF"/>
                </a:highlight>
                <a:latin typeface="Raleway"/>
                <a:ea typeface="Raleway"/>
                <a:cs typeface="Raleway"/>
                <a:sym typeface="Raleway"/>
              </a:rPr>
              <a:t>The aerial steel pipe has a non-sheared linear…..</a:t>
            </a:r>
            <a:endParaRPr sz="1400" b="0" i="0" u="none" strike="noStrike" cap="none">
              <a:solidFill>
                <a:srgbClr val="000000"/>
              </a:solidFill>
              <a:latin typeface="Raleway"/>
              <a:ea typeface="Raleway"/>
              <a:cs typeface="Raleway"/>
              <a:sym typeface="Raleway"/>
            </a:endParaRPr>
          </a:p>
        </p:txBody>
      </p:sp>
      <p:pic>
        <p:nvPicPr>
          <p:cNvPr id="4" name="Google Shape;293;g31b760ce768_0_98">
            <a:extLst>
              <a:ext uri="{FF2B5EF4-FFF2-40B4-BE49-F238E27FC236}">
                <a16:creationId xmlns:a16="http://schemas.microsoft.com/office/drawing/2014/main" id="{9157E728-6AFC-ED24-08BC-52249A9A92E6}"/>
              </a:ext>
            </a:extLst>
          </p:cNvPr>
          <p:cNvPicPr preferRelativeResize="0"/>
          <p:nvPr/>
        </p:nvPicPr>
        <p:blipFill rotWithShape="1">
          <a:blip r:embed="rId6">
            <a:alphaModFix/>
          </a:blip>
          <a:srcRect r="75749"/>
          <a:stretch/>
        </p:blipFill>
        <p:spPr>
          <a:xfrm>
            <a:off x="-15240" y="4280966"/>
            <a:ext cx="2217419" cy="1001168"/>
          </a:xfrm>
          <a:prstGeom prst="rect">
            <a:avLst/>
          </a:prstGeom>
          <a:noFill/>
          <a:ln>
            <a:noFill/>
          </a:ln>
        </p:spPr>
      </p:pic>
      <p:pic>
        <p:nvPicPr>
          <p:cNvPr id="5" name="Google Shape;194;p10">
            <a:extLst>
              <a:ext uri="{FF2B5EF4-FFF2-40B4-BE49-F238E27FC236}">
                <a16:creationId xmlns:a16="http://schemas.microsoft.com/office/drawing/2014/main" id="{5AFB132B-3EAB-F37F-1FAB-B08A4DE5A47D}"/>
              </a:ext>
            </a:extLst>
          </p:cNvPr>
          <p:cNvPicPr preferRelativeResize="0"/>
          <p:nvPr/>
        </p:nvPicPr>
        <p:blipFill rotWithShape="1">
          <a:blip r:embed="rId6">
            <a:alphaModFix/>
          </a:blip>
          <a:srcRect l="4644" r="88483"/>
          <a:stretch/>
        </p:blipFill>
        <p:spPr>
          <a:xfrm>
            <a:off x="2429125" y="4280966"/>
            <a:ext cx="1262765" cy="1001168"/>
          </a:xfrm>
          <a:prstGeom prst="rect">
            <a:avLst/>
          </a:prstGeom>
          <a:noFill/>
          <a:ln>
            <a:noFill/>
          </a:ln>
        </p:spPr>
      </p:pic>
      <p:pic>
        <p:nvPicPr>
          <p:cNvPr id="6" name="Google Shape;194;p10">
            <a:extLst>
              <a:ext uri="{FF2B5EF4-FFF2-40B4-BE49-F238E27FC236}">
                <a16:creationId xmlns:a16="http://schemas.microsoft.com/office/drawing/2014/main" id="{0129DAA4-F44D-3BBD-5DC7-A5013DF5B80A}"/>
              </a:ext>
            </a:extLst>
          </p:cNvPr>
          <p:cNvPicPr preferRelativeResize="0"/>
          <p:nvPr/>
        </p:nvPicPr>
        <p:blipFill rotWithShape="1">
          <a:blip r:embed="rId6">
            <a:alphaModFix/>
          </a:blip>
          <a:srcRect l="4644" r="94444"/>
          <a:stretch/>
        </p:blipFill>
        <p:spPr>
          <a:xfrm>
            <a:off x="3895589" y="4280966"/>
            <a:ext cx="893387" cy="1001168"/>
          </a:xfrm>
          <a:prstGeom prst="rect">
            <a:avLst/>
          </a:prstGeom>
          <a:noFill/>
          <a:ln>
            <a:noFill/>
          </a:ln>
        </p:spPr>
      </p:pic>
    </p:spTree>
    <p:extLst>
      <p:ext uri="{BB962C8B-B14F-4D97-AF65-F5344CB8AC3E}">
        <p14:creationId xmlns:p14="http://schemas.microsoft.com/office/powerpoint/2010/main" val="11531540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g31b50f53823_2_61"/>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sz="2500" b="1" dirty="0">
                <a:solidFill>
                  <a:srgbClr val="253047"/>
                </a:solidFill>
                <a:latin typeface="Raleway"/>
                <a:ea typeface="Raleway"/>
                <a:cs typeface="Raleway"/>
                <a:sym typeface="Raleway"/>
              </a:rPr>
              <a:t>Similarity Checking-FAISS</a:t>
            </a:r>
            <a:endParaRPr dirty="0"/>
          </a:p>
        </p:txBody>
      </p:sp>
      <p:pic>
        <p:nvPicPr>
          <p:cNvPr id="370" name="Google Shape;370;g31b50f53823_2_61"/>
          <p:cNvPicPr preferRelativeResize="0"/>
          <p:nvPr/>
        </p:nvPicPr>
        <p:blipFill rotWithShape="1">
          <a:blip r:embed="rId3">
            <a:alphaModFix/>
          </a:blip>
          <a:srcRect/>
          <a:stretch/>
        </p:blipFill>
        <p:spPr>
          <a:xfrm>
            <a:off x="4998916" y="2398889"/>
            <a:ext cx="641093" cy="585048"/>
          </a:xfrm>
          <a:prstGeom prst="rect">
            <a:avLst/>
          </a:prstGeom>
          <a:noFill/>
          <a:ln>
            <a:noFill/>
          </a:ln>
        </p:spPr>
      </p:pic>
      <p:sp>
        <p:nvSpPr>
          <p:cNvPr id="371" name="Google Shape;371;g31b50f53823_2_61"/>
          <p:cNvSpPr txBox="1"/>
          <p:nvPr/>
        </p:nvSpPr>
        <p:spPr>
          <a:xfrm>
            <a:off x="-70700" y="3160300"/>
            <a:ext cx="2596200" cy="585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dirty="0">
                <a:solidFill>
                  <a:schemeClr val="dk2"/>
                </a:solidFill>
                <a:latin typeface="Raleway"/>
                <a:ea typeface="Raleway"/>
                <a:cs typeface="Raleway"/>
                <a:sym typeface="Raleway"/>
              </a:rPr>
              <a:t>Database </a:t>
            </a:r>
            <a:endParaRPr sz="1300" b="1" i="0" u="none" strike="noStrike" cap="none" dirty="0">
              <a:solidFill>
                <a:schemeClr val="dk2"/>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300"/>
              <a:buFont typeface="Arial"/>
              <a:buNone/>
            </a:pPr>
            <a:r>
              <a:rPr lang="en" sz="1300" b="1" i="0" u="none" strike="noStrike" cap="none" dirty="0">
                <a:solidFill>
                  <a:schemeClr val="dk2"/>
                </a:solidFill>
                <a:latin typeface="Raleway"/>
                <a:ea typeface="Raleway"/>
                <a:cs typeface="Raleway"/>
                <a:sym typeface="Raleway"/>
              </a:rPr>
              <a:t>(Original Embeddings) </a:t>
            </a:r>
            <a:endParaRPr sz="1300" b="1" i="0" u="none" strike="noStrike" cap="none" dirty="0">
              <a:solidFill>
                <a:schemeClr val="dk2"/>
              </a:solidFill>
              <a:latin typeface="Raleway"/>
              <a:ea typeface="Raleway"/>
              <a:cs typeface="Raleway"/>
              <a:sym typeface="Raleway"/>
            </a:endParaRPr>
          </a:p>
        </p:txBody>
      </p:sp>
      <p:sp>
        <p:nvSpPr>
          <p:cNvPr id="372" name="Google Shape;372;g31b50f53823_2_61"/>
          <p:cNvSpPr txBox="1"/>
          <p:nvPr/>
        </p:nvSpPr>
        <p:spPr>
          <a:xfrm>
            <a:off x="4250975" y="3190675"/>
            <a:ext cx="1981200" cy="585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dirty="0">
                <a:solidFill>
                  <a:schemeClr val="dk2"/>
                </a:solidFill>
                <a:latin typeface="Raleway"/>
                <a:ea typeface="Raleway"/>
                <a:cs typeface="Raleway"/>
                <a:sym typeface="Raleway"/>
              </a:rPr>
              <a:t>Test Query</a:t>
            </a:r>
            <a:endParaRPr sz="1300" b="1" i="0" u="none" strike="noStrike" cap="none" dirty="0">
              <a:solidFill>
                <a:schemeClr val="dk2"/>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300"/>
              <a:buFont typeface="Arial"/>
              <a:buNone/>
            </a:pPr>
            <a:r>
              <a:rPr lang="en" sz="1300" b="1" i="0" u="none" strike="noStrike" cap="none" dirty="0">
                <a:solidFill>
                  <a:schemeClr val="dk2"/>
                </a:solidFill>
                <a:latin typeface="Raleway"/>
                <a:ea typeface="Raleway"/>
                <a:cs typeface="Raleway"/>
                <a:sym typeface="Raleway"/>
              </a:rPr>
              <a:t> (Unseen Embeddings) </a:t>
            </a:r>
            <a:endParaRPr sz="1300" b="1" i="0" u="none" strike="noStrike" cap="none" dirty="0">
              <a:solidFill>
                <a:schemeClr val="dk2"/>
              </a:solidFill>
              <a:latin typeface="Raleway"/>
              <a:ea typeface="Raleway"/>
              <a:cs typeface="Raleway"/>
              <a:sym typeface="Raleway"/>
            </a:endParaRPr>
          </a:p>
        </p:txBody>
      </p:sp>
      <p:pic>
        <p:nvPicPr>
          <p:cNvPr id="373" name="Google Shape;373;g31b50f53823_2_61"/>
          <p:cNvPicPr preferRelativeResize="0"/>
          <p:nvPr/>
        </p:nvPicPr>
        <p:blipFill rotWithShape="1">
          <a:blip r:embed="rId4">
            <a:alphaModFix/>
          </a:blip>
          <a:srcRect b="24219"/>
          <a:stretch/>
        </p:blipFill>
        <p:spPr>
          <a:xfrm>
            <a:off x="2404067" y="2070125"/>
            <a:ext cx="1438557" cy="1090175"/>
          </a:xfrm>
          <a:prstGeom prst="rect">
            <a:avLst/>
          </a:prstGeom>
          <a:noFill/>
          <a:ln>
            <a:noFill/>
          </a:ln>
        </p:spPr>
      </p:pic>
      <p:sp>
        <p:nvSpPr>
          <p:cNvPr id="374" name="Google Shape;374;g31b50f53823_2_61"/>
          <p:cNvSpPr txBox="1"/>
          <p:nvPr/>
        </p:nvSpPr>
        <p:spPr>
          <a:xfrm>
            <a:off x="6588400" y="3160300"/>
            <a:ext cx="1981200" cy="585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dirty="0">
                <a:solidFill>
                  <a:schemeClr val="dk2"/>
                </a:solidFill>
                <a:latin typeface="Raleway"/>
                <a:ea typeface="Raleway"/>
                <a:cs typeface="Raleway"/>
                <a:sym typeface="Raleway"/>
              </a:rPr>
              <a:t>Retrieves top_k similar ‘ID’s</a:t>
            </a:r>
            <a:endParaRPr sz="1300" b="1" i="0" u="none" strike="noStrike" cap="none" dirty="0">
              <a:solidFill>
                <a:schemeClr val="dk2"/>
              </a:solidFill>
              <a:latin typeface="Raleway"/>
              <a:ea typeface="Raleway"/>
              <a:cs typeface="Raleway"/>
              <a:sym typeface="Raleway"/>
            </a:endParaRPr>
          </a:p>
        </p:txBody>
      </p:sp>
      <p:grpSp>
        <p:nvGrpSpPr>
          <p:cNvPr id="375" name="Google Shape;375;g31b50f53823_2_61"/>
          <p:cNvGrpSpPr/>
          <p:nvPr/>
        </p:nvGrpSpPr>
        <p:grpSpPr>
          <a:xfrm>
            <a:off x="6920095" y="2209891"/>
            <a:ext cx="1538006" cy="791513"/>
            <a:chOff x="6920178" y="2221062"/>
            <a:chExt cx="1632183" cy="791513"/>
          </a:xfrm>
        </p:grpSpPr>
        <p:pic>
          <p:nvPicPr>
            <p:cNvPr id="376" name="Google Shape;376;g31b50f53823_2_61"/>
            <p:cNvPicPr preferRelativeResize="0"/>
            <p:nvPr/>
          </p:nvPicPr>
          <p:blipFill rotWithShape="1">
            <a:blip r:embed="rId5">
              <a:alphaModFix/>
            </a:blip>
            <a:srcRect l="11104" t="12080" r="10695" b="12793"/>
            <a:stretch/>
          </p:blipFill>
          <p:spPr>
            <a:xfrm>
              <a:off x="7693761" y="2427575"/>
              <a:ext cx="858600" cy="585000"/>
            </a:xfrm>
            <a:prstGeom prst="roundRect">
              <a:avLst>
                <a:gd name="adj" fmla="val 16667"/>
              </a:avLst>
            </a:prstGeom>
            <a:noFill/>
            <a:ln>
              <a:noFill/>
            </a:ln>
          </p:spPr>
        </p:pic>
        <p:pic>
          <p:nvPicPr>
            <p:cNvPr id="377" name="Google Shape;377;g31b50f53823_2_61"/>
            <p:cNvPicPr preferRelativeResize="0"/>
            <p:nvPr/>
          </p:nvPicPr>
          <p:blipFill rotWithShape="1">
            <a:blip r:embed="rId6">
              <a:alphaModFix/>
            </a:blip>
            <a:srcRect/>
            <a:stretch/>
          </p:blipFill>
          <p:spPr>
            <a:xfrm>
              <a:off x="6920178" y="2221062"/>
              <a:ext cx="769200" cy="769200"/>
            </a:xfrm>
            <a:prstGeom prst="roundRect">
              <a:avLst>
                <a:gd name="adj" fmla="val 16667"/>
              </a:avLst>
            </a:prstGeom>
            <a:noFill/>
            <a:ln>
              <a:noFill/>
            </a:ln>
          </p:spPr>
        </p:pic>
      </p:grpSp>
      <p:pic>
        <p:nvPicPr>
          <p:cNvPr id="378" name="Google Shape;378;g31b50f53823_2_61" descr="File:Symbol solid precipitation 76.svg - Wikimedia Commons"/>
          <p:cNvPicPr preferRelativeResize="0"/>
          <p:nvPr/>
        </p:nvPicPr>
        <p:blipFill rotWithShape="1">
          <a:blip r:embed="rId7">
            <a:alphaModFix/>
          </a:blip>
          <a:srcRect/>
          <a:stretch/>
        </p:blipFill>
        <p:spPr>
          <a:xfrm>
            <a:off x="1389300" y="2370850"/>
            <a:ext cx="858601" cy="641124"/>
          </a:xfrm>
          <a:prstGeom prst="rect">
            <a:avLst/>
          </a:prstGeom>
          <a:noFill/>
          <a:ln>
            <a:noFill/>
          </a:ln>
        </p:spPr>
      </p:pic>
      <p:pic>
        <p:nvPicPr>
          <p:cNvPr id="379" name="Google Shape;379;g31b50f53823_2_61" descr="File:Symbol solid precipitation 76.svg - Wikimedia Commons"/>
          <p:cNvPicPr preferRelativeResize="0"/>
          <p:nvPr/>
        </p:nvPicPr>
        <p:blipFill rotWithShape="1">
          <a:blip r:embed="rId7">
            <a:alphaModFix/>
          </a:blip>
          <a:srcRect/>
          <a:stretch/>
        </p:blipFill>
        <p:spPr>
          <a:xfrm>
            <a:off x="3842625" y="2370850"/>
            <a:ext cx="858601" cy="641124"/>
          </a:xfrm>
          <a:prstGeom prst="rect">
            <a:avLst/>
          </a:prstGeom>
          <a:noFill/>
          <a:ln>
            <a:noFill/>
          </a:ln>
        </p:spPr>
      </p:pic>
      <p:pic>
        <p:nvPicPr>
          <p:cNvPr id="380" name="Google Shape;380;g31b50f53823_2_61" descr="File:Arrow east.svg - Wikipedia"/>
          <p:cNvPicPr preferRelativeResize="0"/>
          <p:nvPr/>
        </p:nvPicPr>
        <p:blipFill rotWithShape="1">
          <a:blip r:embed="rId8">
            <a:alphaModFix/>
          </a:blip>
          <a:srcRect/>
          <a:stretch/>
        </p:blipFill>
        <p:spPr>
          <a:xfrm>
            <a:off x="5937701" y="2634375"/>
            <a:ext cx="703725" cy="187399"/>
          </a:xfrm>
          <a:prstGeom prst="rect">
            <a:avLst/>
          </a:prstGeom>
          <a:noFill/>
          <a:ln>
            <a:noFill/>
          </a:ln>
        </p:spPr>
      </p:pic>
      <p:grpSp>
        <p:nvGrpSpPr>
          <p:cNvPr id="381" name="Google Shape;381;g31b50f53823_2_61"/>
          <p:cNvGrpSpPr/>
          <p:nvPr/>
        </p:nvGrpSpPr>
        <p:grpSpPr>
          <a:xfrm>
            <a:off x="670638" y="2177902"/>
            <a:ext cx="807258" cy="855499"/>
            <a:chOff x="670638" y="2070127"/>
            <a:chExt cx="807258" cy="855499"/>
          </a:xfrm>
        </p:grpSpPr>
        <p:pic>
          <p:nvPicPr>
            <p:cNvPr id="382" name="Google Shape;382;g31b50f53823_2_61"/>
            <p:cNvPicPr preferRelativeResize="0"/>
            <p:nvPr/>
          </p:nvPicPr>
          <p:blipFill rotWithShape="1">
            <a:blip r:embed="rId9">
              <a:alphaModFix/>
            </a:blip>
            <a:srcRect/>
            <a:stretch/>
          </p:blipFill>
          <p:spPr>
            <a:xfrm>
              <a:off x="670638" y="2285700"/>
              <a:ext cx="639926" cy="639926"/>
            </a:xfrm>
            <a:prstGeom prst="rect">
              <a:avLst/>
            </a:prstGeom>
            <a:noFill/>
            <a:ln>
              <a:noFill/>
            </a:ln>
          </p:spPr>
        </p:pic>
        <p:pic>
          <p:nvPicPr>
            <p:cNvPr id="383" name="Google Shape;383;g31b50f53823_2_61"/>
            <p:cNvPicPr preferRelativeResize="0"/>
            <p:nvPr/>
          </p:nvPicPr>
          <p:blipFill rotWithShape="1">
            <a:blip r:embed="rId3">
              <a:alphaModFix/>
            </a:blip>
            <a:srcRect/>
            <a:stretch/>
          </p:blipFill>
          <p:spPr>
            <a:xfrm>
              <a:off x="836803" y="2070127"/>
              <a:ext cx="641093" cy="585048"/>
            </a:xfrm>
            <a:prstGeom prst="rect">
              <a:avLst/>
            </a:prstGeom>
            <a:noFill/>
            <a:ln>
              <a:noFill/>
            </a:ln>
          </p:spPr>
        </p:pic>
      </p:grpSp>
      <p:pic>
        <p:nvPicPr>
          <p:cNvPr id="384" name="Google Shape;384;g31b50f53823_2_61" descr="Shadow PNGs for Free Download"/>
          <p:cNvPicPr preferRelativeResize="0"/>
          <p:nvPr/>
        </p:nvPicPr>
        <p:blipFill rotWithShape="1">
          <a:blip r:embed="rId10">
            <a:alphaModFix/>
          </a:blip>
          <a:srcRect t="42510" b="41845"/>
          <a:stretch/>
        </p:blipFill>
        <p:spPr>
          <a:xfrm>
            <a:off x="4741733" y="2947923"/>
            <a:ext cx="1155450" cy="314875"/>
          </a:xfrm>
          <a:prstGeom prst="rect">
            <a:avLst/>
          </a:prstGeom>
          <a:noFill/>
          <a:ln>
            <a:noFill/>
          </a:ln>
        </p:spPr>
      </p:pic>
      <p:pic>
        <p:nvPicPr>
          <p:cNvPr id="385" name="Google Shape;385;g31b50f53823_2_61" descr="Shadow PNGs for Free Download"/>
          <p:cNvPicPr preferRelativeResize="0"/>
          <p:nvPr/>
        </p:nvPicPr>
        <p:blipFill rotWithShape="1">
          <a:blip r:embed="rId10">
            <a:alphaModFix/>
          </a:blip>
          <a:srcRect t="42510" b="41845"/>
          <a:stretch/>
        </p:blipFill>
        <p:spPr>
          <a:xfrm>
            <a:off x="468308" y="2947923"/>
            <a:ext cx="1155450" cy="314875"/>
          </a:xfrm>
          <a:prstGeom prst="rect">
            <a:avLst/>
          </a:prstGeom>
          <a:noFill/>
          <a:ln>
            <a:noFill/>
          </a:ln>
        </p:spPr>
      </p:pic>
      <p:pic>
        <p:nvPicPr>
          <p:cNvPr id="386" name="Google Shape;386;g31b50f53823_2_61" descr="Shadow PNGs for Free Download"/>
          <p:cNvPicPr preferRelativeResize="0"/>
          <p:nvPr/>
        </p:nvPicPr>
        <p:blipFill rotWithShape="1">
          <a:blip r:embed="rId10">
            <a:alphaModFix/>
          </a:blip>
          <a:srcRect t="42510" b="41845"/>
          <a:stretch/>
        </p:blipFill>
        <p:spPr>
          <a:xfrm>
            <a:off x="6884525" y="2983925"/>
            <a:ext cx="1316800" cy="314875"/>
          </a:xfrm>
          <a:prstGeom prst="rect">
            <a:avLst/>
          </a:prstGeom>
          <a:noFill/>
          <a:ln>
            <a:noFill/>
          </a:ln>
        </p:spPr>
      </p:pic>
      <p:pic>
        <p:nvPicPr>
          <p:cNvPr id="2" name="Google Shape;293;g31b760ce768_0_98">
            <a:extLst>
              <a:ext uri="{FF2B5EF4-FFF2-40B4-BE49-F238E27FC236}">
                <a16:creationId xmlns:a16="http://schemas.microsoft.com/office/drawing/2014/main" id="{860077F8-8A89-83DF-2D7B-2B1F7679159D}"/>
              </a:ext>
            </a:extLst>
          </p:cNvPr>
          <p:cNvPicPr preferRelativeResize="0"/>
          <p:nvPr/>
        </p:nvPicPr>
        <p:blipFill rotWithShape="1">
          <a:blip r:embed="rId11">
            <a:alphaModFix/>
          </a:blip>
          <a:srcRect r="75749"/>
          <a:stretch/>
        </p:blipFill>
        <p:spPr>
          <a:xfrm>
            <a:off x="-15240" y="4280966"/>
            <a:ext cx="2217419" cy="1001168"/>
          </a:xfrm>
          <a:prstGeom prst="rect">
            <a:avLst/>
          </a:prstGeom>
          <a:noFill/>
          <a:ln>
            <a:noFill/>
          </a:ln>
        </p:spPr>
      </p:pic>
      <p:pic>
        <p:nvPicPr>
          <p:cNvPr id="3" name="Google Shape;194;p10">
            <a:extLst>
              <a:ext uri="{FF2B5EF4-FFF2-40B4-BE49-F238E27FC236}">
                <a16:creationId xmlns:a16="http://schemas.microsoft.com/office/drawing/2014/main" id="{1C178850-BE01-06EF-CC7F-BBBA33A137A0}"/>
              </a:ext>
            </a:extLst>
          </p:cNvPr>
          <p:cNvPicPr preferRelativeResize="0"/>
          <p:nvPr/>
        </p:nvPicPr>
        <p:blipFill rotWithShape="1">
          <a:blip r:embed="rId11">
            <a:alphaModFix/>
          </a:blip>
          <a:srcRect l="4644" r="88483"/>
          <a:stretch/>
        </p:blipFill>
        <p:spPr>
          <a:xfrm>
            <a:off x="2429125" y="4280966"/>
            <a:ext cx="1262765" cy="1001168"/>
          </a:xfrm>
          <a:prstGeom prst="rect">
            <a:avLst/>
          </a:prstGeom>
          <a:noFill/>
          <a:ln>
            <a:noFill/>
          </a:ln>
        </p:spPr>
      </p:pic>
      <p:pic>
        <p:nvPicPr>
          <p:cNvPr id="4" name="Google Shape;194;p10">
            <a:extLst>
              <a:ext uri="{FF2B5EF4-FFF2-40B4-BE49-F238E27FC236}">
                <a16:creationId xmlns:a16="http://schemas.microsoft.com/office/drawing/2014/main" id="{244B3DB3-8911-8270-2611-149E6A6C40A2}"/>
              </a:ext>
            </a:extLst>
          </p:cNvPr>
          <p:cNvPicPr preferRelativeResize="0"/>
          <p:nvPr/>
        </p:nvPicPr>
        <p:blipFill rotWithShape="1">
          <a:blip r:embed="rId11">
            <a:alphaModFix/>
          </a:blip>
          <a:srcRect l="4644" r="94444"/>
          <a:stretch/>
        </p:blipFill>
        <p:spPr>
          <a:xfrm>
            <a:off x="3895588" y="4280966"/>
            <a:ext cx="1629557" cy="1001168"/>
          </a:xfrm>
          <a:prstGeom prst="rect">
            <a:avLst/>
          </a:prstGeom>
          <a:noFill/>
          <a:ln>
            <a:noFill/>
          </a:ln>
        </p:spPr>
      </p:pic>
      <p:pic>
        <p:nvPicPr>
          <p:cNvPr id="6" name="Google Shape;385;g31b50f53823_2_61" descr="Shadow PNGs for Free Download">
            <a:extLst>
              <a:ext uri="{FF2B5EF4-FFF2-40B4-BE49-F238E27FC236}">
                <a16:creationId xmlns:a16="http://schemas.microsoft.com/office/drawing/2014/main" id="{9E8A0E68-B18C-A96B-39D1-6ED5C15AE08E}"/>
              </a:ext>
            </a:extLst>
          </p:cNvPr>
          <p:cNvPicPr preferRelativeResize="0"/>
          <p:nvPr/>
        </p:nvPicPr>
        <p:blipFill rotWithShape="1">
          <a:blip r:embed="rId10">
            <a:alphaModFix/>
          </a:blip>
          <a:srcRect t="42510" b="41845"/>
          <a:stretch/>
        </p:blipFill>
        <p:spPr>
          <a:xfrm>
            <a:off x="2584768" y="3032741"/>
            <a:ext cx="1155450" cy="314875"/>
          </a:xfrm>
          <a:prstGeom prst="rect">
            <a:avLst/>
          </a:prstGeom>
          <a:noFill/>
          <a:ln>
            <a:noFill/>
          </a:ln>
        </p:spPr>
      </p:pic>
      <p:sp>
        <p:nvSpPr>
          <p:cNvPr id="8" name="Google Shape;371;g31b50f53823_2_61">
            <a:extLst>
              <a:ext uri="{FF2B5EF4-FFF2-40B4-BE49-F238E27FC236}">
                <a16:creationId xmlns:a16="http://schemas.microsoft.com/office/drawing/2014/main" id="{0200C920-8850-B71E-7685-3B1A4EC684BC}"/>
              </a:ext>
            </a:extLst>
          </p:cNvPr>
          <p:cNvSpPr txBox="1"/>
          <p:nvPr/>
        </p:nvSpPr>
        <p:spPr>
          <a:xfrm>
            <a:off x="1864393" y="3259713"/>
            <a:ext cx="2596200" cy="38469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300"/>
              <a:buFont typeface="Arial"/>
              <a:buNone/>
            </a:pPr>
            <a:r>
              <a:rPr lang="en-GB" sz="1300" b="1" i="0" u="none" strike="noStrike" cap="none" dirty="0">
                <a:solidFill>
                  <a:schemeClr val="dk2"/>
                </a:solidFill>
                <a:latin typeface="Raleway"/>
                <a:ea typeface="Raleway"/>
                <a:cs typeface="Raleway"/>
                <a:sym typeface="Raleway"/>
              </a:rPr>
              <a:t>Distance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g31b6f4e2097_0_28"/>
          <p:cNvSpPr txBox="1">
            <a:spLocks noGrp="1"/>
          </p:cNvSpPr>
          <p:nvPr>
            <p:ph type="title"/>
          </p:nvPr>
        </p:nvSpPr>
        <p:spPr>
          <a:xfrm>
            <a:off x="2355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990"/>
              <a:buFont typeface="Arial"/>
              <a:buNone/>
            </a:pPr>
            <a:r>
              <a:rPr lang="en" sz="2500" b="1">
                <a:solidFill>
                  <a:srgbClr val="253047"/>
                </a:solidFill>
                <a:latin typeface="Raleway"/>
                <a:ea typeface="Raleway"/>
                <a:cs typeface="Raleway"/>
                <a:sym typeface="Raleway"/>
              </a:rPr>
              <a:t>Organizing Embeddings in DataFrames</a:t>
            </a:r>
            <a:endParaRPr sz="2500" b="1">
              <a:solidFill>
                <a:srgbClr val="253047"/>
              </a:solidFill>
              <a:latin typeface="Raleway"/>
              <a:ea typeface="Raleway"/>
              <a:cs typeface="Raleway"/>
              <a:sym typeface="Raleway"/>
            </a:endParaRPr>
          </a:p>
          <a:p>
            <a:pPr marL="0" lvl="0" indent="0" algn="l" rtl="0">
              <a:lnSpc>
                <a:spcPct val="100000"/>
              </a:lnSpc>
              <a:spcBef>
                <a:spcPts val="0"/>
              </a:spcBef>
              <a:spcAft>
                <a:spcPts val="0"/>
              </a:spcAft>
              <a:buClr>
                <a:schemeClr val="dk1"/>
              </a:buClr>
              <a:buSzPts val="990"/>
              <a:buFont typeface="Arial"/>
              <a:buNone/>
            </a:pPr>
            <a:endParaRPr sz="2500" b="1">
              <a:solidFill>
                <a:srgbClr val="253047"/>
              </a:solidFill>
              <a:latin typeface="Raleway"/>
              <a:ea typeface="Raleway"/>
              <a:cs typeface="Raleway"/>
              <a:sym typeface="Raleway"/>
            </a:endParaRPr>
          </a:p>
          <a:p>
            <a:pPr marL="0" lvl="0" indent="0" algn="l" rtl="0">
              <a:lnSpc>
                <a:spcPct val="100000"/>
              </a:lnSpc>
              <a:spcBef>
                <a:spcPts val="0"/>
              </a:spcBef>
              <a:spcAft>
                <a:spcPts val="0"/>
              </a:spcAft>
              <a:buClr>
                <a:schemeClr val="dk1"/>
              </a:buClr>
              <a:buSzPts val="990"/>
              <a:buFont typeface="Arial"/>
              <a:buNone/>
            </a:pPr>
            <a:endParaRPr sz="2500" b="1">
              <a:solidFill>
                <a:srgbClr val="253047"/>
              </a:solidFill>
              <a:latin typeface="Raleway"/>
              <a:ea typeface="Raleway"/>
              <a:cs typeface="Raleway"/>
              <a:sym typeface="Raleway"/>
            </a:endParaRPr>
          </a:p>
        </p:txBody>
      </p:sp>
      <p:sp>
        <p:nvSpPr>
          <p:cNvPr id="351" name="Google Shape;351;g31b6f4e2097_0_28"/>
          <p:cNvSpPr txBox="1"/>
          <p:nvPr/>
        </p:nvSpPr>
        <p:spPr>
          <a:xfrm>
            <a:off x="7625025" y="3253375"/>
            <a:ext cx="1518900" cy="66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400" b="1" i="0" u="none" strike="noStrike" cap="none">
                <a:solidFill>
                  <a:srgbClr val="334060"/>
                </a:solidFill>
                <a:latin typeface="Raleway"/>
                <a:ea typeface="Raleway"/>
                <a:cs typeface="Raleway"/>
                <a:sym typeface="Raleway"/>
              </a:rPr>
              <a:t>Save as </a:t>
            </a:r>
            <a:endParaRPr sz="1400" b="1" i="0" u="none" strike="noStrike" cap="none">
              <a:solidFill>
                <a:srgbClr val="334060"/>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600"/>
              <a:buFont typeface="Arial"/>
              <a:buNone/>
            </a:pPr>
            <a:r>
              <a:rPr lang="en" sz="1400" b="1" i="0" u="none" strike="noStrike" cap="none">
                <a:solidFill>
                  <a:srgbClr val="334060"/>
                </a:solidFill>
                <a:latin typeface="Raleway"/>
                <a:ea typeface="Raleway"/>
                <a:cs typeface="Raleway"/>
                <a:sym typeface="Raleway"/>
              </a:rPr>
              <a:t>CSV Files</a:t>
            </a:r>
            <a:endParaRPr sz="1400" b="1" i="0" u="none" strike="noStrike" cap="none">
              <a:solidFill>
                <a:srgbClr val="000000"/>
              </a:solidFill>
              <a:latin typeface="Arial"/>
              <a:ea typeface="Arial"/>
              <a:cs typeface="Arial"/>
              <a:sym typeface="Arial"/>
            </a:endParaRPr>
          </a:p>
        </p:txBody>
      </p:sp>
      <p:pic>
        <p:nvPicPr>
          <p:cNvPr id="352" name="Google Shape;352;g31b6f4e2097_0_28"/>
          <p:cNvPicPr preferRelativeResize="0"/>
          <p:nvPr/>
        </p:nvPicPr>
        <p:blipFill rotWithShape="1">
          <a:blip r:embed="rId3">
            <a:alphaModFix/>
          </a:blip>
          <a:srcRect/>
          <a:stretch/>
        </p:blipFill>
        <p:spPr>
          <a:xfrm>
            <a:off x="259803" y="2806877"/>
            <a:ext cx="641093" cy="585048"/>
          </a:xfrm>
          <a:prstGeom prst="rect">
            <a:avLst/>
          </a:prstGeom>
          <a:noFill/>
          <a:ln>
            <a:noFill/>
          </a:ln>
        </p:spPr>
      </p:pic>
      <p:pic>
        <p:nvPicPr>
          <p:cNvPr id="353" name="Google Shape;353;g31b6f4e2097_0_28"/>
          <p:cNvPicPr preferRelativeResize="0"/>
          <p:nvPr/>
        </p:nvPicPr>
        <p:blipFill rotWithShape="1">
          <a:blip r:embed="rId3">
            <a:alphaModFix/>
          </a:blip>
          <a:srcRect/>
          <a:stretch/>
        </p:blipFill>
        <p:spPr>
          <a:xfrm>
            <a:off x="8066653" y="1891177"/>
            <a:ext cx="641093" cy="585048"/>
          </a:xfrm>
          <a:prstGeom prst="rect">
            <a:avLst/>
          </a:prstGeom>
          <a:noFill/>
          <a:ln>
            <a:noFill/>
          </a:ln>
        </p:spPr>
      </p:pic>
      <p:pic>
        <p:nvPicPr>
          <p:cNvPr id="354" name="Google Shape;354;g31b6f4e2097_0_28"/>
          <p:cNvPicPr preferRelativeResize="0"/>
          <p:nvPr/>
        </p:nvPicPr>
        <p:blipFill rotWithShape="1">
          <a:blip r:embed="rId3">
            <a:alphaModFix/>
          </a:blip>
          <a:srcRect/>
          <a:stretch/>
        </p:blipFill>
        <p:spPr>
          <a:xfrm>
            <a:off x="8054753" y="2714227"/>
            <a:ext cx="641093" cy="585048"/>
          </a:xfrm>
          <a:prstGeom prst="rect">
            <a:avLst/>
          </a:prstGeom>
          <a:noFill/>
          <a:ln>
            <a:noFill/>
          </a:ln>
        </p:spPr>
      </p:pic>
      <p:graphicFrame>
        <p:nvGraphicFramePr>
          <p:cNvPr id="355" name="Google Shape;355;g31b6f4e2097_0_28"/>
          <p:cNvGraphicFramePr/>
          <p:nvPr/>
        </p:nvGraphicFramePr>
        <p:xfrm>
          <a:off x="2064775" y="1867925"/>
          <a:ext cx="5133975" cy="1703070"/>
        </p:xfrm>
        <a:graphic>
          <a:graphicData uri="http://schemas.openxmlformats.org/drawingml/2006/table">
            <a:tbl>
              <a:tblPr>
                <a:noFill/>
                <a:tableStyleId>{C5308611-C0EA-41C7-A42F-114248B074EE}</a:tableStyleId>
              </a:tblPr>
              <a:tblGrid>
                <a:gridCol w="952500">
                  <a:extLst>
                    <a:ext uri="{9D8B030D-6E8A-4147-A177-3AD203B41FA5}">
                      <a16:colId xmlns:a16="http://schemas.microsoft.com/office/drawing/2014/main" val="20000"/>
                    </a:ext>
                  </a:extLst>
                </a:gridCol>
                <a:gridCol w="3228975">
                  <a:extLst>
                    <a:ext uri="{9D8B030D-6E8A-4147-A177-3AD203B41FA5}">
                      <a16:colId xmlns:a16="http://schemas.microsoft.com/office/drawing/2014/main" val="20001"/>
                    </a:ext>
                  </a:extLst>
                </a:gridCol>
                <a:gridCol w="952500">
                  <a:extLst>
                    <a:ext uri="{9D8B030D-6E8A-4147-A177-3AD203B41FA5}">
                      <a16:colId xmlns:a16="http://schemas.microsoft.com/office/drawing/2014/main" val="20002"/>
                    </a:ext>
                  </a:extLst>
                </a:gridCol>
              </a:tblGrid>
              <a:tr h="219075">
                <a:tc>
                  <a:txBody>
                    <a:bodyPr/>
                    <a:lstStyle/>
                    <a:p>
                      <a:pPr marL="0" marR="0" lvl="0" indent="0" algn="ctr" rtl="0">
                        <a:lnSpc>
                          <a:spcPct val="115000"/>
                        </a:lnSpc>
                        <a:spcBef>
                          <a:spcPts val="0"/>
                        </a:spcBef>
                        <a:spcAft>
                          <a:spcPts val="0"/>
                        </a:spcAft>
                        <a:buClr>
                          <a:srgbClr val="000000"/>
                        </a:buClr>
                        <a:buSzPts val="1100"/>
                        <a:buFont typeface="Arial"/>
                        <a:buNone/>
                      </a:pPr>
                      <a:r>
                        <a:rPr lang="en" sz="1100" u="none" strike="noStrike" cap="none">
                          <a:latin typeface="Calibri"/>
                          <a:ea typeface="Calibri"/>
                          <a:cs typeface="Calibri"/>
                          <a:sym typeface="Calibri"/>
                        </a:rPr>
                        <a:t>ID</a:t>
                      </a:r>
                      <a:endParaRPr sz="1100" u="none" strike="noStrike" cap="none">
                        <a:latin typeface="Calibri"/>
                        <a:ea typeface="Calibri"/>
                        <a:cs typeface="Calibri"/>
                        <a:sym typeface="Calibri"/>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355:0:0"/>
                      </a:ext>
                    </a:extLst>
                  </a:tcPr>
                </a:tc>
                <a:tc>
                  <a:txBody>
                    <a:bodyPr/>
                    <a:lstStyle/>
                    <a:p>
                      <a:pPr marL="0" marR="0" lvl="0" indent="0" algn="ctr" rtl="0">
                        <a:lnSpc>
                          <a:spcPct val="115000"/>
                        </a:lnSpc>
                        <a:spcBef>
                          <a:spcPts val="0"/>
                        </a:spcBef>
                        <a:spcAft>
                          <a:spcPts val="0"/>
                        </a:spcAft>
                        <a:buClr>
                          <a:srgbClr val="000000"/>
                        </a:buClr>
                        <a:buSzPts val="1100"/>
                        <a:buFont typeface="Arial"/>
                        <a:buNone/>
                      </a:pPr>
                      <a:r>
                        <a:rPr lang="en" sz="1100" u="none" strike="noStrike" cap="none">
                          <a:latin typeface="Calibri"/>
                          <a:ea typeface="Calibri"/>
                          <a:cs typeface="Calibri"/>
                          <a:sym typeface="Calibri"/>
                        </a:rPr>
                        <a:t>Embeddings</a:t>
                      </a:r>
                      <a:endParaRPr sz="1100" u="none" strike="noStrike" cap="none">
                        <a:latin typeface="Calibri"/>
                        <a:ea typeface="Calibri"/>
                        <a:cs typeface="Calibri"/>
                        <a:sym typeface="Calibri"/>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355:0:1"/>
                      </a:ext>
                    </a:extLst>
                  </a:tcPr>
                </a:tc>
                <a:tc>
                  <a:txBody>
                    <a:bodyPr/>
                    <a:lstStyle/>
                    <a:p>
                      <a:pPr marL="0" marR="0" lvl="0" indent="0" algn="ctr" rtl="0">
                        <a:lnSpc>
                          <a:spcPct val="115000"/>
                        </a:lnSpc>
                        <a:spcBef>
                          <a:spcPts val="0"/>
                        </a:spcBef>
                        <a:spcAft>
                          <a:spcPts val="0"/>
                        </a:spcAft>
                        <a:buClr>
                          <a:srgbClr val="000000"/>
                        </a:buClr>
                        <a:buSzPts val="1100"/>
                        <a:buFont typeface="Arial"/>
                        <a:buNone/>
                      </a:pPr>
                      <a:r>
                        <a:rPr lang="en" sz="1100" u="none" strike="noStrike" cap="none">
                          <a:latin typeface="Calibri"/>
                          <a:ea typeface="Calibri"/>
                          <a:cs typeface="Calibri"/>
                          <a:sym typeface="Calibri"/>
                        </a:rPr>
                        <a:t>Successful</a:t>
                      </a:r>
                      <a:endParaRPr sz="1100" u="none" strike="noStrike" cap="none">
                        <a:latin typeface="Calibri"/>
                        <a:ea typeface="Calibri"/>
                        <a:cs typeface="Calibri"/>
                        <a:sym typeface="Calibri"/>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355:0:2"/>
                      </a:ext>
                    </a:extLst>
                  </a:tcPr>
                </a:tc>
                <a:extLst>
                  <a:ext uri="{0D108BD9-81ED-4DB2-BD59-A6C34878D82A}">
                    <a16:rowId xmlns:a16="http://schemas.microsoft.com/office/drawing/2014/main" val="10000"/>
                  </a:ext>
                </a:extLst>
              </a:tr>
              <a:tr h="219075">
                <a:tc>
                  <a:txBody>
                    <a:bodyPr/>
                    <a:lstStyle/>
                    <a:p>
                      <a:pPr marL="0" marR="0" lvl="0" indent="0" algn="l" rtl="0">
                        <a:lnSpc>
                          <a:spcPct val="115000"/>
                        </a:lnSpc>
                        <a:spcBef>
                          <a:spcPts val="0"/>
                        </a:spcBef>
                        <a:spcAft>
                          <a:spcPts val="0"/>
                        </a:spcAft>
                        <a:buClr>
                          <a:srgbClr val="000000"/>
                        </a:buClr>
                        <a:buSzPts val="1100"/>
                        <a:buFont typeface="Arial"/>
                        <a:buNone/>
                      </a:pPr>
                      <a:r>
                        <a:rPr lang="en" sz="1100" u="none" strike="noStrike" cap="none">
                          <a:latin typeface="Calibri"/>
                          <a:ea typeface="Calibri"/>
                          <a:cs typeface="Calibri"/>
                          <a:sym typeface="Calibri"/>
                        </a:rPr>
                        <a:t>ID000064</a:t>
                      </a:r>
                      <a:endParaRPr sz="1100" u="none" strike="noStrike" cap="none">
                        <a:latin typeface="Calibri"/>
                        <a:ea typeface="Calibri"/>
                        <a:cs typeface="Calibri"/>
                        <a:sym typeface="Calibri"/>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355:1:0"/>
                      </a:ext>
                    </a:extLst>
                  </a:tcPr>
                </a:tc>
                <a:tc>
                  <a:txBody>
                    <a:bodyPr/>
                    <a:lstStyle/>
                    <a:p>
                      <a:pPr marL="0" marR="0" lvl="0" indent="0" algn="l" rtl="0">
                        <a:lnSpc>
                          <a:spcPct val="115000"/>
                        </a:lnSpc>
                        <a:spcBef>
                          <a:spcPts val="0"/>
                        </a:spcBef>
                        <a:spcAft>
                          <a:spcPts val="0"/>
                        </a:spcAft>
                        <a:buClr>
                          <a:srgbClr val="000000"/>
                        </a:buClr>
                        <a:buSzPts val="1100"/>
                        <a:buFont typeface="Arial"/>
                        <a:buNone/>
                      </a:pPr>
                      <a:r>
                        <a:rPr lang="en" sz="1100" u="none" strike="noStrike" cap="none">
                          <a:latin typeface="Calibri"/>
                          <a:ea typeface="Calibri"/>
                          <a:cs typeface="Calibri"/>
                          <a:sym typeface="Calibri"/>
                        </a:rPr>
                        <a:t>[-0.001362897455692913, 0.9544798135757446, 0.0...]</a:t>
                      </a:r>
                      <a:endParaRPr sz="1100" u="none" strike="noStrike" cap="none">
                        <a:latin typeface="Calibri"/>
                        <a:ea typeface="Calibri"/>
                        <a:cs typeface="Calibri"/>
                        <a:sym typeface="Calibri"/>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355:1:1"/>
                      </a:ext>
                    </a:extLst>
                  </a:tcPr>
                </a:tc>
                <a:tc>
                  <a:txBody>
                    <a:bodyPr/>
                    <a:lstStyle/>
                    <a:p>
                      <a:pPr marL="0" marR="0" lvl="0" indent="0" algn="ctr" rtl="0">
                        <a:lnSpc>
                          <a:spcPct val="115000"/>
                        </a:lnSpc>
                        <a:spcBef>
                          <a:spcPts val="0"/>
                        </a:spcBef>
                        <a:spcAft>
                          <a:spcPts val="0"/>
                        </a:spcAft>
                        <a:buClr>
                          <a:srgbClr val="000000"/>
                        </a:buClr>
                        <a:buSzPts val="1100"/>
                        <a:buFont typeface="Arial"/>
                        <a:buNone/>
                      </a:pPr>
                      <a:r>
                        <a:rPr lang="en" sz="1100" u="none" strike="noStrike" cap="none">
                          <a:latin typeface="Calibri"/>
                          <a:ea typeface="Calibri"/>
                          <a:cs typeface="Calibri"/>
                          <a:sym typeface="Calibri"/>
                        </a:rPr>
                        <a:t>TRUE</a:t>
                      </a:r>
                      <a:endParaRPr sz="1100" u="none" strike="noStrike" cap="none">
                        <a:latin typeface="Calibri"/>
                        <a:ea typeface="Calibri"/>
                        <a:cs typeface="Calibri"/>
                        <a:sym typeface="Calibri"/>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355:1:2"/>
                      </a:ext>
                    </a:extLst>
                  </a:tcPr>
                </a:tc>
                <a:extLst>
                  <a:ext uri="{0D108BD9-81ED-4DB2-BD59-A6C34878D82A}">
                    <a16:rowId xmlns:a16="http://schemas.microsoft.com/office/drawing/2014/main" val="10001"/>
                  </a:ext>
                </a:extLst>
              </a:tr>
              <a:tr h="219075">
                <a:tc>
                  <a:txBody>
                    <a:bodyPr/>
                    <a:lstStyle/>
                    <a:p>
                      <a:pPr marL="0" marR="0" lvl="0" indent="0" algn="l" rtl="0">
                        <a:lnSpc>
                          <a:spcPct val="115000"/>
                        </a:lnSpc>
                        <a:spcBef>
                          <a:spcPts val="0"/>
                        </a:spcBef>
                        <a:spcAft>
                          <a:spcPts val="0"/>
                        </a:spcAft>
                        <a:buClr>
                          <a:srgbClr val="000000"/>
                        </a:buClr>
                        <a:buSzPts val="1100"/>
                        <a:buFont typeface="Arial"/>
                        <a:buNone/>
                      </a:pPr>
                      <a:r>
                        <a:rPr lang="en" sz="1100" u="none" strike="noStrike" cap="none">
                          <a:latin typeface="Calibri"/>
                          <a:ea typeface="Calibri"/>
                          <a:cs typeface="Calibri"/>
                          <a:sym typeface="Calibri"/>
                        </a:rPr>
                        <a:t>ID000128</a:t>
                      </a:r>
                      <a:endParaRPr sz="1100" u="none" strike="noStrike" cap="none">
                        <a:latin typeface="Calibri"/>
                        <a:ea typeface="Calibri"/>
                        <a:cs typeface="Calibri"/>
                        <a:sym typeface="Calibri"/>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355:2:0"/>
                      </a:ext>
                    </a:extLst>
                  </a:tcPr>
                </a:tc>
                <a:tc>
                  <a:txBody>
                    <a:bodyPr/>
                    <a:lstStyle/>
                    <a:p>
                      <a:pPr marL="0" marR="0" lvl="0" indent="0" algn="l" rtl="0">
                        <a:lnSpc>
                          <a:spcPct val="115000"/>
                        </a:lnSpc>
                        <a:spcBef>
                          <a:spcPts val="0"/>
                        </a:spcBef>
                        <a:spcAft>
                          <a:spcPts val="0"/>
                        </a:spcAft>
                        <a:buClr>
                          <a:srgbClr val="000000"/>
                        </a:buClr>
                        <a:buSzPts val="1100"/>
                        <a:buFont typeface="Arial"/>
                        <a:buNone/>
                      </a:pPr>
                      <a:r>
                        <a:rPr lang="en" sz="1100" u="none" strike="noStrike" cap="none">
                          <a:latin typeface="Calibri"/>
                          <a:ea typeface="Calibri"/>
                          <a:cs typeface="Calibri"/>
                          <a:sym typeface="Calibri"/>
                        </a:rPr>
                        <a:t>[1.3155205249786377, -0.04855910316109657, 0.0...]</a:t>
                      </a:r>
                      <a:endParaRPr sz="1100" u="none" strike="noStrike" cap="none">
                        <a:latin typeface="Calibri"/>
                        <a:ea typeface="Calibri"/>
                        <a:cs typeface="Calibri"/>
                        <a:sym typeface="Calibri"/>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355:2:1"/>
                      </a:ext>
                    </a:extLst>
                  </a:tcPr>
                </a:tc>
                <a:tc>
                  <a:txBody>
                    <a:bodyPr/>
                    <a:lstStyle/>
                    <a:p>
                      <a:pPr marL="0" marR="0" lvl="0" indent="0" algn="ctr" rtl="0">
                        <a:lnSpc>
                          <a:spcPct val="115000"/>
                        </a:lnSpc>
                        <a:spcBef>
                          <a:spcPts val="0"/>
                        </a:spcBef>
                        <a:spcAft>
                          <a:spcPts val="0"/>
                        </a:spcAft>
                        <a:buClr>
                          <a:srgbClr val="000000"/>
                        </a:buClr>
                        <a:buSzPts val="1100"/>
                        <a:buFont typeface="Arial"/>
                        <a:buNone/>
                      </a:pPr>
                      <a:r>
                        <a:rPr lang="en" sz="1100" u="none" strike="noStrike" cap="none">
                          <a:latin typeface="Calibri"/>
                          <a:ea typeface="Calibri"/>
                          <a:cs typeface="Calibri"/>
                          <a:sym typeface="Calibri"/>
                        </a:rPr>
                        <a:t>FALSE</a:t>
                      </a:r>
                      <a:endParaRPr sz="1100" u="none" strike="noStrike" cap="none">
                        <a:latin typeface="Calibri"/>
                        <a:ea typeface="Calibri"/>
                        <a:cs typeface="Calibri"/>
                        <a:sym typeface="Calibri"/>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355:2:2"/>
                      </a:ext>
                    </a:extLst>
                  </a:tcPr>
                </a:tc>
                <a:extLst>
                  <a:ext uri="{0D108BD9-81ED-4DB2-BD59-A6C34878D82A}">
                    <a16:rowId xmlns:a16="http://schemas.microsoft.com/office/drawing/2014/main" val="10002"/>
                  </a:ext>
                </a:extLst>
              </a:tr>
              <a:tr h="219075">
                <a:tc>
                  <a:txBody>
                    <a:bodyPr/>
                    <a:lstStyle/>
                    <a:p>
                      <a:pPr marL="0" marR="0" lvl="0" indent="0" algn="l" rtl="0">
                        <a:lnSpc>
                          <a:spcPct val="115000"/>
                        </a:lnSpc>
                        <a:spcBef>
                          <a:spcPts val="0"/>
                        </a:spcBef>
                        <a:spcAft>
                          <a:spcPts val="0"/>
                        </a:spcAft>
                        <a:buClr>
                          <a:srgbClr val="000000"/>
                        </a:buClr>
                        <a:buSzPts val="1100"/>
                        <a:buFont typeface="Arial"/>
                        <a:buNone/>
                      </a:pPr>
                      <a:r>
                        <a:rPr lang="en" sz="1100" u="none" strike="noStrike" cap="none">
                          <a:latin typeface="Calibri"/>
                          <a:ea typeface="Calibri"/>
                          <a:cs typeface="Calibri"/>
                          <a:sym typeface="Calibri"/>
                        </a:rPr>
                        <a:t>ID000192</a:t>
                      </a:r>
                      <a:endParaRPr sz="1100" u="none" strike="noStrike" cap="none">
                        <a:latin typeface="Calibri"/>
                        <a:ea typeface="Calibri"/>
                        <a:cs typeface="Calibri"/>
                        <a:sym typeface="Calibri"/>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355:3:0"/>
                      </a:ext>
                    </a:extLst>
                  </a:tcPr>
                </a:tc>
                <a:tc>
                  <a:txBody>
                    <a:bodyPr/>
                    <a:lstStyle/>
                    <a:p>
                      <a:pPr marL="0" marR="0" lvl="0" indent="0" algn="l" rtl="0">
                        <a:lnSpc>
                          <a:spcPct val="115000"/>
                        </a:lnSpc>
                        <a:spcBef>
                          <a:spcPts val="0"/>
                        </a:spcBef>
                        <a:spcAft>
                          <a:spcPts val="0"/>
                        </a:spcAft>
                        <a:buClr>
                          <a:srgbClr val="000000"/>
                        </a:buClr>
                        <a:buSzPts val="1100"/>
                        <a:buFont typeface="Arial"/>
                        <a:buNone/>
                      </a:pPr>
                      <a:r>
                        <a:rPr lang="en" sz="1100" u="none" strike="noStrike" cap="none">
                          <a:latin typeface="Calibri"/>
                          <a:ea typeface="Calibri"/>
                          <a:cs typeface="Calibri"/>
                          <a:sym typeface="Calibri"/>
                        </a:rPr>
                        <a:t>[-1.1072819232490674, 0.05280644819140434, 0.18...]</a:t>
                      </a:r>
                      <a:endParaRPr sz="1100" u="none" strike="noStrike" cap="none">
                        <a:latin typeface="Calibri"/>
                        <a:ea typeface="Calibri"/>
                        <a:cs typeface="Calibri"/>
                        <a:sym typeface="Calibri"/>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355:3:1"/>
                      </a:ext>
                    </a:extLst>
                  </a:tcPr>
                </a:tc>
                <a:tc>
                  <a:txBody>
                    <a:bodyPr/>
                    <a:lstStyle/>
                    <a:p>
                      <a:pPr marL="0" marR="0" lvl="0" indent="0" algn="ctr" rtl="0">
                        <a:lnSpc>
                          <a:spcPct val="115000"/>
                        </a:lnSpc>
                        <a:spcBef>
                          <a:spcPts val="0"/>
                        </a:spcBef>
                        <a:spcAft>
                          <a:spcPts val="0"/>
                        </a:spcAft>
                        <a:buClr>
                          <a:srgbClr val="000000"/>
                        </a:buClr>
                        <a:buSzPts val="1100"/>
                        <a:buFont typeface="Arial"/>
                        <a:buNone/>
                      </a:pPr>
                      <a:r>
                        <a:rPr lang="en" sz="1100" u="none" strike="noStrike" cap="none">
                          <a:latin typeface="Calibri"/>
                          <a:ea typeface="Calibri"/>
                          <a:cs typeface="Calibri"/>
                          <a:sym typeface="Calibri"/>
                        </a:rPr>
                        <a:t>FALSE</a:t>
                      </a:r>
                      <a:endParaRPr sz="1100" u="none" strike="noStrike" cap="none">
                        <a:latin typeface="Calibri"/>
                        <a:ea typeface="Calibri"/>
                        <a:cs typeface="Calibri"/>
                        <a:sym typeface="Calibri"/>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355:3:2"/>
                      </a:ext>
                    </a:extLst>
                  </a:tcPr>
                </a:tc>
                <a:extLst>
                  <a:ext uri="{0D108BD9-81ED-4DB2-BD59-A6C34878D82A}">
                    <a16:rowId xmlns:a16="http://schemas.microsoft.com/office/drawing/2014/main" val="10003"/>
                  </a:ext>
                </a:extLst>
              </a:tr>
              <a:tr h="219075">
                <a:tc>
                  <a:txBody>
                    <a:bodyPr/>
                    <a:lstStyle/>
                    <a:p>
                      <a:pPr marL="0" marR="0" lvl="0" indent="0" algn="l" rtl="0">
                        <a:lnSpc>
                          <a:spcPct val="115000"/>
                        </a:lnSpc>
                        <a:spcBef>
                          <a:spcPts val="0"/>
                        </a:spcBef>
                        <a:spcAft>
                          <a:spcPts val="0"/>
                        </a:spcAft>
                        <a:buClr>
                          <a:srgbClr val="000000"/>
                        </a:buClr>
                        <a:buSzPts val="1100"/>
                        <a:buFont typeface="Arial"/>
                        <a:buNone/>
                      </a:pPr>
                      <a:r>
                        <a:rPr lang="en" sz="1100" u="none" strike="noStrike" cap="none">
                          <a:latin typeface="Calibri"/>
                          <a:ea typeface="Calibri"/>
                          <a:cs typeface="Calibri"/>
                          <a:sym typeface="Calibri"/>
                        </a:rPr>
                        <a:t>ID000453</a:t>
                      </a:r>
                      <a:endParaRPr sz="1100" u="none" strike="noStrike" cap="none">
                        <a:latin typeface="Calibri"/>
                        <a:ea typeface="Calibri"/>
                        <a:cs typeface="Calibri"/>
                        <a:sym typeface="Calibri"/>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355:4:0"/>
                      </a:ext>
                    </a:extLst>
                  </a:tcPr>
                </a:tc>
                <a:tc>
                  <a:txBody>
                    <a:bodyPr/>
                    <a:lstStyle/>
                    <a:p>
                      <a:pPr marL="0" marR="0" lvl="0" indent="0" algn="l" rtl="0">
                        <a:lnSpc>
                          <a:spcPct val="115000"/>
                        </a:lnSpc>
                        <a:spcBef>
                          <a:spcPts val="0"/>
                        </a:spcBef>
                        <a:spcAft>
                          <a:spcPts val="0"/>
                        </a:spcAft>
                        <a:buClr>
                          <a:srgbClr val="000000"/>
                        </a:buClr>
                        <a:buSzPts val="1100"/>
                        <a:buFont typeface="Arial"/>
                        <a:buNone/>
                      </a:pPr>
                      <a:r>
                        <a:rPr lang="en" sz="1100" u="none" strike="noStrike" cap="none">
                          <a:latin typeface="Calibri"/>
                          <a:ea typeface="Calibri"/>
                          <a:cs typeface="Calibri"/>
                          <a:sym typeface="Calibri"/>
                        </a:rPr>
                        <a:t>[1.0781232490879674, 0.5228344819140434, 0.23...]</a:t>
                      </a:r>
                      <a:endParaRPr sz="1100" u="none" strike="noStrike" cap="none">
                        <a:latin typeface="Calibri"/>
                        <a:ea typeface="Calibri"/>
                        <a:cs typeface="Calibri"/>
                        <a:sym typeface="Calibri"/>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355:4:1"/>
                      </a:ext>
                    </a:extLst>
                  </a:tcPr>
                </a:tc>
                <a:tc>
                  <a:txBody>
                    <a:bodyPr/>
                    <a:lstStyle/>
                    <a:p>
                      <a:pPr marL="0" marR="0" lvl="0" indent="0" algn="ctr" rtl="0">
                        <a:lnSpc>
                          <a:spcPct val="115000"/>
                        </a:lnSpc>
                        <a:spcBef>
                          <a:spcPts val="0"/>
                        </a:spcBef>
                        <a:spcAft>
                          <a:spcPts val="0"/>
                        </a:spcAft>
                        <a:buClr>
                          <a:srgbClr val="000000"/>
                        </a:buClr>
                        <a:buSzPts val="1100"/>
                        <a:buFont typeface="Arial"/>
                        <a:buNone/>
                      </a:pPr>
                      <a:r>
                        <a:rPr lang="en" sz="1100" u="none" strike="noStrike" cap="none">
                          <a:latin typeface="Calibri"/>
                          <a:ea typeface="Calibri"/>
                          <a:cs typeface="Calibri"/>
                          <a:sym typeface="Calibri"/>
                        </a:rPr>
                        <a:t>TRUE</a:t>
                      </a:r>
                      <a:endParaRPr sz="1100" u="none" strike="noStrike" cap="none">
                        <a:latin typeface="Calibri"/>
                        <a:ea typeface="Calibri"/>
                        <a:cs typeface="Calibri"/>
                        <a:sym typeface="Calibri"/>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355:4:2"/>
                      </a:ext>
                    </a:extLst>
                  </a:tcPr>
                </a:tc>
                <a:extLst>
                  <a:ext uri="{0D108BD9-81ED-4DB2-BD59-A6C34878D82A}">
                    <a16:rowId xmlns:a16="http://schemas.microsoft.com/office/drawing/2014/main" val="10004"/>
                  </a:ext>
                </a:extLst>
              </a:tr>
              <a:tr h="219075">
                <a:tc>
                  <a:txBody>
                    <a:bodyPr/>
                    <a:lstStyle/>
                    <a:p>
                      <a:pPr marL="0" marR="0" lvl="0" indent="0" algn="l" rtl="0">
                        <a:lnSpc>
                          <a:spcPct val="115000"/>
                        </a:lnSpc>
                        <a:spcBef>
                          <a:spcPts val="0"/>
                        </a:spcBef>
                        <a:spcAft>
                          <a:spcPts val="0"/>
                        </a:spcAft>
                        <a:buClr>
                          <a:srgbClr val="000000"/>
                        </a:buClr>
                        <a:buSzPts val="1100"/>
                        <a:buFont typeface="Arial"/>
                        <a:buNone/>
                      </a:pPr>
                      <a:r>
                        <a:rPr lang="en" sz="1100" u="none" strike="noStrike" cap="none">
                          <a:latin typeface="Calibri"/>
                          <a:ea typeface="Calibri"/>
                          <a:cs typeface="Calibri"/>
                          <a:sym typeface="Calibri"/>
                        </a:rPr>
                        <a:t>ID007895</a:t>
                      </a:r>
                      <a:endParaRPr sz="1100" u="none" strike="noStrike" cap="none">
                        <a:latin typeface="Calibri"/>
                        <a:ea typeface="Calibri"/>
                        <a:cs typeface="Calibri"/>
                        <a:sym typeface="Calibri"/>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355:5:0"/>
                      </a:ext>
                    </a:extLst>
                  </a:tcPr>
                </a:tc>
                <a:tc>
                  <a:txBody>
                    <a:bodyPr/>
                    <a:lstStyle/>
                    <a:p>
                      <a:pPr marL="0" marR="0" lvl="0" indent="0" algn="l" rtl="0">
                        <a:lnSpc>
                          <a:spcPct val="115000"/>
                        </a:lnSpc>
                        <a:spcBef>
                          <a:spcPts val="0"/>
                        </a:spcBef>
                        <a:spcAft>
                          <a:spcPts val="0"/>
                        </a:spcAft>
                        <a:buClr>
                          <a:srgbClr val="000000"/>
                        </a:buClr>
                        <a:buSzPts val="1100"/>
                        <a:buFont typeface="Arial"/>
                        <a:buNone/>
                      </a:pPr>
                      <a:r>
                        <a:rPr lang="en" sz="1100" u="none" strike="noStrike" cap="none" dirty="0">
                          <a:latin typeface="Calibri"/>
                          <a:ea typeface="Calibri"/>
                          <a:cs typeface="Calibri"/>
                          <a:sym typeface="Calibri"/>
                        </a:rPr>
                        <a:t>[-0.023719232490674, 0.01652804819140434, 0.39...]</a:t>
                      </a:r>
                      <a:endParaRPr sz="1100" u="none" strike="noStrike" cap="none" dirty="0">
                        <a:latin typeface="Calibri"/>
                        <a:ea typeface="Calibri"/>
                        <a:cs typeface="Calibri"/>
                        <a:sym typeface="Calibri"/>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355:5:1"/>
                      </a:ext>
                    </a:extLst>
                  </a:tcPr>
                </a:tc>
                <a:tc>
                  <a:txBody>
                    <a:bodyPr/>
                    <a:lstStyle/>
                    <a:p>
                      <a:pPr marL="0" marR="0" lvl="0" indent="0" algn="ctr" rtl="0">
                        <a:lnSpc>
                          <a:spcPct val="115000"/>
                        </a:lnSpc>
                        <a:spcBef>
                          <a:spcPts val="0"/>
                        </a:spcBef>
                        <a:spcAft>
                          <a:spcPts val="0"/>
                        </a:spcAft>
                        <a:buClr>
                          <a:srgbClr val="000000"/>
                        </a:buClr>
                        <a:buSzPts val="1100"/>
                        <a:buFont typeface="Arial"/>
                        <a:buNone/>
                      </a:pPr>
                      <a:r>
                        <a:rPr lang="en" sz="1100" u="none" strike="noStrike" cap="none" dirty="0">
                          <a:latin typeface="Calibri"/>
                          <a:ea typeface="Calibri"/>
                          <a:cs typeface="Calibri"/>
                          <a:sym typeface="Calibri"/>
                        </a:rPr>
                        <a:t>TRUE</a:t>
                      </a:r>
                      <a:endParaRPr sz="1100" u="none" strike="noStrike" cap="none" dirty="0">
                        <a:latin typeface="Calibri"/>
                        <a:ea typeface="Calibri"/>
                        <a:cs typeface="Calibri"/>
                        <a:sym typeface="Calibri"/>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355:5:2"/>
                      </a:ext>
                    </a:extLst>
                  </a:tcPr>
                </a:tc>
                <a:extLst>
                  <a:ext uri="{0D108BD9-81ED-4DB2-BD59-A6C34878D82A}">
                    <a16:rowId xmlns:a16="http://schemas.microsoft.com/office/drawing/2014/main" val="10005"/>
                  </a:ext>
                </a:extLst>
              </a:tr>
            </a:tbl>
          </a:graphicData>
        </a:graphic>
      </p:graphicFrame>
      <p:pic>
        <p:nvPicPr>
          <p:cNvPr id="356" name="Google Shape;356;g31b6f4e2097_0_28"/>
          <p:cNvPicPr preferRelativeResize="0"/>
          <p:nvPr/>
        </p:nvPicPr>
        <p:blipFill rotWithShape="1">
          <a:blip r:embed="rId4">
            <a:alphaModFix/>
          </a:blip>
          <a:srcRect/>
          <a:stretch/>
        </p:blipFill>
        <p:spPr>
          <a:xfrm>
            <a:off x="281613" y="1802400"/>
            <a:ext cx="639926" cy="639926"/>
          </a:xfrm>
          <a:prstGeom prst="rect">
            <a:avLst/>
          </a:prstGeom>
          <a:noFill/>
          <a:ln>
            <a:noFill/>
          </a:ln>
        </p:spPr>
      </p:pic>
      <p:sp>
        <p:nvSpPr>
          <p:cNvPr id="357" name="Google Shape;357;g31b6f4e2097_0_28"/>
          <p:cNvSpPr txBox="1"/>
          <p:nvPr/>
        </p:nvSpPr>
        <p:spPr>
          <a:xfrm>
            <a:off x="680905" y="2279391"/>
            <a:ext cx="1572600" cy="457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dirty="0">
                <a:solidFill>
                  <a:srgbClr val="66B2B0"/>
                </a:solidFill>
                <a:highlight>
                  <a:schemeClr val="lt1"/>
                </a:highlight>
                <a:latin typeface="Raleway"/>
                <a:ea typeface="Raleway"/>
                <a:cs typeface="Raleway"/>
                <a:sym typeface="Raleway"/>
              </a:rPr>
              <a:t>Database</a:t>
            </a:r>
            <a:endParaRPr sz="1600" b="1" i="0" u="none" strike="noStrike" cap="none" dirty="0">
              <a:solidFill>
                <a:srgbClr val="66B2B0"/>
              </a:solidFill>
              <a:highlight>
                <a:schemeClr val="lt1"/>
              </a:highlight>
              <a:latin typeface="Raleway"/>
              <a:ea typeface="Raleway"/>
              <a:cs typeface="Raleway"/>
              <a:sym typeface="Raleway"/>
            </a:endParaRPr>
          </a:p>
        </p:txBody>
      </p:sp>
      <p:sp>
        <p:nvSpPr>
          <p:cNvPr id="358" name="Google Shape;358;g31b6f4e2097_0_28"/>
          <p:cNvSpPr txBox="1"/>
          <p:nvPr/>
        </p:nvSpPr>
        <p:spPr>
          <a:xfrm>
            <a:off x="805443" y="3216155"/>
            <a:ext cx="1279209" cy="457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dirty="0">
                <a:solidFill>
                  <a:srgbClr val="66B2B0"/>
                </a:solidFill>
                <a:latin typeface="Raleway"/>
                <a:ea typeface="Raleway"/>
                <a:cs typeface="Raleway"/>
                <a:sym typeface="Raleway"/>
              </a:rPr>
              <a:t>Test Query Set</a:t>
            </a:r>
            <a:endParaRPr sz="1600" b="1" i="0" u="none" strike="noStrike" cap="none" dirty="0">
              <a:solidFill>
                <a:srgbClr val="66B2B0"/>
              </a:solidFill>
              <a:latin typeface="Raleway"/>
              <a:ea typeface="Raleway"/>
              <a:cs typeface="Raleway"/>
              <a:sym typeface="Raleway"/>
            </a:endParaRPr>
          </a:p>
        </p:txBody>
      </p:sp>
      <p:pic>
        <p:nvPicPr>
          <p:cNvPr id="359" name="Google Shape;359;g31b6f4e2097_0_28" descr="File:Symbol solid precipitation 76.svg - Wikimedia Commons"/>
          <p:cNvPicPr preferRelativeResize="0"/>
          <p:nvPr/>
        </p:nvPicPr>
        <p:blipFill rotWithShape="1">
          <a:blip r:embed="rId5">
            <a:alphaModFix/>
          </a:blip>
          <a:srcRect/>
          <a:stretch/>
        </p:blipFill>
        <p:spPr>
          <a:xfrm>
            <a:off x="1084500" y="2751850"/>
            <a:ext cx="858601" cy="641124"/>
          </a:xfrm>
          <a:prstGeom prst="rect">
            <a:avLst/>
          </a:prstGeom>
          <a:noFill/>
          <a:ln>
            <a:noFill/>
          </a:ln>
        </p:spPr>
      </p:pic>
      <p:pic>
        <p:nvPicPr>
          <p:cNvPr id="360" name="Google Shape;360;g31b6f4e2097_0_28" descr="File:Symbol solid precipitation 76.svg - Wikimedia Commons"/>
          <p:cNvPicPr preferRelativeResize="0"/>
          <p:nvPr/>
        </p:nvPicPr>
        <p:blipFill rotWithShape="1">
          <a:blip r:embed="rId5">
            <a:alphaModFix/>
          </a:blip>
          <a:srcRect/>
          <a:stretch/>
        </p:blipFill>
        <p:spPr>
          <a:xfrm>
            <a:off x="1096550" y="1801800"/>
            <a:ext cx="858601" cy="641124"/>
          </a:xfrm>
          <a:prstGeom prst="rect">
            <a:avLst/>
          </a:prstGeom>
          <a:noFill/>
          <a:ln>
            <a:noFill/>
          </a:ln>
        </p:spPr>
      </p:pic>
      <p:pic>
        <p:nvPicPr>
          <p:cNvPr id="361" name="Google Shape;361;g31b6f4e2097_0_28" descr="File:Symbol solid precipitation 76.svg - Wikimedia Commons"/>
          <p:cNvPicPr preferRelativeResize="0"/>
          <p:nvPr/>
        </p:nvPicPr>
        <p:blipFill rotWithShape="1">
          <a:blip r:embed="rId5">
            <a:alphaModFix/>
          </a:blip>
          <a:srcRect/>
          <a:stretch/>
        </p:blipFill>
        <p:spPr>
          <a:xfrm>
            <a:off x="7239675" y="1896538"/>
            <a:ext cx="858601" cy="641124"/>
          </a:xfrm>
          <a:prstGeom prst="rect">
            <a:avLst/>
          </a:prstGeom>
          <a:noFill/>
          <a:ln>
            <a:noFill/>
          </a:ln>
        </p:spPr>
      </p:pic>
      <p:pic>
        <p:nvPicPr>
          <p:cNvPr id="362" name="Google Shape;362;g31b6f4e2097_0_28" descr="File:Symbol solid precipitation 76.svg - Wikimedia Commons"/>
          <p:cNvPicPr preferRelativeResize="0"/>
          <p:nvPr/>
        </p:nvPicPr>
        <p:blipFill rotWithShape="1">
          <a:blip r:embed="rId5">
            <a:alphaModFix/>
          </a:blip>
          <a:srcRect/>
          <a:stretch/>
        </p:blipFill>
        <p:spPr>
          <a:xfrm>
            <a:off x="7239675" y="2658538"/>
            <a:ext cx="858601" cy="641124"/>
          </a:xfrm>
          <a:prstGeom prst="rect">
            <a:avLst/>
          </a:prstGeom>
          <a:noFill/>
          <a:ln>
            <a:noFill/>
          </a:ln>
        </p:spPr>
      </p:pic>
      <p:pic>
        <p:nvPicPr>
          <p:cNvPr id="363" name="Google Shape;363;g31b6f4e2097_0_28"/>
          <p:cNvPicPr preferRelativeResize="0"/>
          <p:nvPr/>
        </p:nvPicPr>
        <p:blipFill rotWithShape="1">
          <a:blip r:embed="rId3">
            <a:alphaModFix/>
          </a:blip>
          <a:srcRect/>
          <a:stretch/>
        </p:blipFill>
        <p:spPr>
          <a:xfrm>
            <a:off x="370003" y="2714227"/>
            <a:ext cx="641093" cy="585048"/>
          </a:xfrm>
          <a:prstGeom prst="rect">
            <a:avLst/>
          </a:prstGeom>
          <a:noFill/>
          <a:ln>
            <a:noFill/>
          </a:ln>
        </p:spPr>
      </p:pic>
      <p:pic>
        <p:nvPicPr>
          <p:cNvPr id="3" name="Google Shape;293;g31b760ce768_0_98">
            <a:extLst>
              <a:ext uri="{FF2B5EF4-FFF2-40B4-BE49-F238E27FC236}">
                <a16:creationId xmlns:a16="http://schemas.microsoft.com/office/drawing/2014/main" id="{3BC46065-8E1D-74EE-FA93-2029B52BCC82}"/>
              </a:ext>
            </a:extLst>
          </p:cNvPr>
          <p:cNvPicPr preferRelativeResize="0"/>
          <p:nvPr/>
        </p:nvPicPr>
        <p:blipFill rotWithShape="1">
          <a:blip r:embed="rId6">
            <a:alphaModFix/>
          </a:blip>
          <a:srcRect r="75749"/>
          <a:stretch/>
        </p:blipFill>
        <p:spPr>
          <a:xfrm>
            <a:off x="-15240" y="4280966"/>
            <a:ext cx="2217419" cy="1001168"/>
          </a:xfrm>
          <a:prstGeom prst="rect">
            <a:avLst/>
          </a:prstGeom>
          <a:noFill/>
          <a:ln>
            <a:noFill/>
          </a:ln>
        </p:spPr>
      </p:pic>
      <p:pic>
        <p:nvPicPr>
          <p:cNvPr id="4" name="Google Shape;194;p10">
            <a:extLst>
              <a:ext uri="{FF2B5EF4-FFF2-40B4-BE49-F238E27FC236}">
                <a16:creationId xmlns:a16="http://schemas.microsoft.com/office/drawing/2014/main" id="{DC36C08D-9210-AD57-F110-A26923B8FA5E}"/>
              </a:ext>
            </a:extLst>
          </p:cNvPr>
          <p:cNvPicPr preferRelativeResize="0"/>
          <p:nvPr/>
        </p:nvPicPr>
        <p:blipFill rotWithShape="1">
          <a:blip r:embed="rId6">
            <a:alphaModFix/>
          </a:blip>
          <a:srcRect l="4644" r="88483"/>
          <a:stretch/>
        </p:blipFill>
        <p:spPr>
          <a:xfrm>
            <a:off x="2429125" y="4280966"/>
            <a:ext cx="1262765" cy="1001168"/>
          </a:xfrm>
          <a:prstGeom prst="rect">
            <a:avLst/>
          </a:prstGeom>
          <a:noFill/>
          <a:ln>
            <a:noFill/>
          </a:ln>
        </p:spPr>
      </p:pic>
      <p:pic>
        <p:nvPicPr>
          <p:cNvPr id="5" name="Google Shape;194;p10">
            <a:extLst>
              <a:ext uri="{FF2B5EF4-FFF2-40B4-BE49-F238E27FC236}">
                <a16:creationId xmlns:a16="http://schemas.microsoft.com/office/drawing/2014/main" id="{71E73E27-106F-A8C5-F7D6-0B2B0C9B3375}"/>
              </a:ext>
            </a:extLst>
          </p:cNvPr>
          <p:cNvPicPr preferRelativeResize="0"/>
          <p:nvPr/>
        </p:nvPicPr>
        <p:blipFill rotWithShape="1">
          <a:blip r:embed="rId6">
            <a:alphaModFix/>
          </a:blip>
          <a:srcRect l="4644" r="94444"/>
          <a:stretch/>
        </p:blipFill>
        <p:spPr>
          <a:xfrm>
            <a:off x="3895589" y="4280966"/>
            <a:ext cx="1164608" cy="1001168"/>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EFAEC3D5-BEBF-1DBC-CCAB-D11B7EC461DD}"/>
              </a:ext>
            </a:extLst>
          </p:cNvPr>
          <p:cNvSpPr>
            <a:spLocks noGrp="1"/>
          </p:cNvSpPr>
          <p:nvPr>
            <p:ph type="title"/>
          </p:nvPr>
        </p:nvSpPr>
        <p:spPr/>
        <p:txBody>
          <a:bodyPr>
            <a:normAutofit fontScale="90000"/>
          </a:bodyPr>
          <a:lstStyle/>
          <a:p>
            <a:r>
              <a:rPr lang="en-GB" dirty="0"/>
              <a:t>Predictions</a:t>
            </a:r>
          </a:p>
        </p:txBody>
      </p:sp>
      <p:sp>
        <p:nvSpPr>
          <p:cNvPr id="18" name="Text Placeholder 17">
            <a:extLst>
              <a:ext uri="{FF2B5EF4-FFF2-40B4-BE49-F238E27FC236}">
                <a16:creationId xmlns:a16="http://schemas.microsoft.com/office/drawing/2014/main" id="{6D934224-5F2B-AFDD-C4E5-DDA3FAE742BA}"/>
              </a:ext>
            </a:extLst>
          </p:cNvPr>
          <p:cNvSpPr>
            <a:spLocks noGrp="1"/>
          </p:cNvSpPr>
          <p:nvPr>
            <p:ph type="body" sz="quarter" idx="11"/>
          </p:nvPr>
        </p:nvSpPr>
        <p:spPr/>
        <p:txBody>
          <a:bodyPr>
            <a:noAutofit/>
          </a:bodyPr>
          <a:lstStyle/>
          <a:p>
            <a:r>
              <a:rPr lang="en-GB" dirty="0"/>
              <a:t>Distance-based</a:t>
            </a:r>
          </a:p>
          <a:p>
            <a:r>
              <a:rPr lang="en-GB" dirty="0"/>
              <a:t>(RAC)</a:t>
            </a:r>
          </a:p>
        </p:txBody>
      </p:sp>
      <p:sp>
        <p:nvSpPr>
          <p:cNvPr id="20" name="Text Placeholder 19">
            <a:extLst>
              <a:ext uri="{FF2B5EF4-FFF2-40B4-BE49-F238E27FC236}">
                <a16:creationId xmlns:a16="http://schemas.microsoft.com/office/drawing/2014/main" id="{DE1443F9-7CEC-D832-A61B-53909D4574D7}"/>
              </a:ext>
            </a:extLst>
          </p:cNvPr>
          <p:cNvSpPr>
            <a:spLocks noGrp="1"/>
          </p:cNvSpPr>
          <p:nvPr>
            <p:ph type="body" sz="quarter" idx="13"/>
          </p:nvPr>
        </p:nvSpPr>
        <p:spPr/>
        <p:txBody>
          <a:bodyPr>
            <a:noAutofit/>
          </a:bodyPr>
          <a:lstStyle/>
          <a:p>
            <a:r>
              <a:rPr lang="en-GB" dirty="0"/>
              <a:t>LLM Generation</a:t>
            </a:r>
          </a:p>
          <a:p>
            <a:r>
              <a:rPr lang="en-GB" dirty="0"/>
              <a:t>(RAG)</a:t>
            </a:r>
          </a:p>
        </p:txBody>
      </p:sp>
      <p:pic>
        <p:nvPicPr>
          <p:cNvPr id="1028" name="Picture 4" descr="Mistral AI | Frontier AI ...">
            <a:extLst>
              <a:ext uri="{FF2B5EF4-FFF2-40B4-BE49-F238E27FC236}">
                <a16:creationId xmlns:a16="http://schemas.microsoft.com/office/drawing/2014/main" id="{55E31B1E-DB82-56F8-C302-1612E443FD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7565" y="1575712"/>
            <a:ext cx="1944972" cy="124589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7,682 Alpaca Icons Images, Stock Photos, 3D objects, &amp; Vectors |  Shutterstock">
            <a:extLst>
              <a:ext uri="{FF2B5EF4-FFF2-40B4-BE49-F238E27FC236}">
                <a16:creationId xmlns:a16="http://schemas.microsoft.com/office/drawing/2014/main" id="{1A04C09C-778F-26C6-988F-5D7C2AB52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1766" y="1600239"/>
            <a:ext cx="1184910" cy="1184910"/>
          </a:xfrm>
          <a:prstGeom prst="rect">
            <a:avLst/>
          </a:prstGeom>
          <a:noFill/>
          <a:extLst>
            <a:ext uri="{909E8E84-426E-40DD-AFC4-6F175D3DCCD1}">
              <a14:hiddenFill xmlns:a14="http://schemas.microsoft.com/office/drawing/2010/main">
                <a:solidFill>
                  <a:srgbClr val="FFFFFF"/>
                </a:solidFill>
              </a14:hiddenFill>
            </a:ext>
          </a:extLst>
        </p:spPr>
      </p:pic>
      <p:sp>
        <p:nvSpPr>
          <p:cNvPr id="24" name="Star: 5 Points 23">
            <a:extLst>
              <a:ext uri="{FF2B5EF4-FFF2-40B4-BE49-F238E27FC236}">
                <a16:creationId xmlns:a16="http://schemas.microsoft.com/office/drawing/2014/main" id="{F8A3E30E-6FBA-864F-C267-48FDD81C2F4B}"/>
              </a:ext>
            </a:extLst>
          </p:cNvPr>
          <p:cNvSpPr/>
          <p:nvPr/>
        </p:nvSpPr>
        <p:spPr>
          <a:xfrm>
            <a:off x="2524170" y="2219817"/>
            <a:ext cx="176141" cy="199966"/>
          </a:xfrm>
          <a:prstGeom prst="star5">
            <a:avLst/>
          </a:prstGeom>
          <a:solidFill>
            <a:srgbClr val="424A65"/>
          </a:solidFill>
          <a:ln>
            <a:solidFill>
              <a:srgbClr val="424A6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CF75DC9A-D659-362E-FBDF-0AE4EB201AA7}"/>
              </a:ext>
            </a:extLst>
          </p:cNvPr>
          <p:cNvSpPr/>
          <p:nvPr/>
        </p:nvSpPr>
        <p:spPr>
          <a:xfrm>
            <a:off x="2947888" y="2167992"/>
            <a:ext cx="176140" cy="271373"/>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a:t>
            </a:r>
          </a:p>
        </p:txBody>
      </p:sp>
      <p:sp>
        <p:nvSpPr>
          <p:cNvPr id="54" name="Oval 53">
            <a:extLst>
              <a:ext uri="{FF2B5EF4-FFF2-40B4-BE49-F238E27FC236}">
                <a16:creationId xmlns:a16="http://schemas.microsoft.com/office/drawing/2014/main" id="{07FD05BA-64F9-9690-6406-2CD47C32FEC4}"/>
              </a:ext>
            </a:extLst>
          </p:cNvPr>
          <p:cNvSpPr/>
          <p:nvPr/>
        </p:nvSpPr>
        <p:spPr>
          <a:xfrm>
            <a:off x="2088932" y="2167991"/>
            <a:ext cx="176141" cy="271373"/>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a:t>
            </a:r>
          </a:p>
        </p:txBody>
      </p:sp>
      <p:sp>
        <p:nvSpPr>
          <p:cNvPr id="62" name="Oval 61">
            <a:extLst>
              <a:ext uri="{FF2B5EF4-FFF2-40B4-BE49-F238E27FC236}">
                <a16:creationId xmlns:a16="http://schemas.microsoft.com/office/drawing/2014/main" id="{B84ED207-0246-B4AA-729A-630BACB4B368}"/>
              </a:ext>
            </a:extLst>
          </p:cNvPr>
          <p:cNvSpPr/>
          <p:nvPr/>
        </p:nvSpPr>
        <p:spPr>
          <a:xfrm>
            <a:off x="2524171" y="1788701"/>
            <a:ext cx="176140" cy="271373"/>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a:t>
            </a:r>
          </a:p>
        </p:txBody>
      </p:sp>
      <p:sp>
        <p:nvSpPr>
          <p:cNvPr id="1024" name="Oval 1023">
            <a:extLst>
              <a:ext uri="{FF2B5EF4-FFF2-40B4-BE49-F238E27FC236}">
                <a16:creationId xmlns:a16="http://schemas.microsoft.com/office/drawing/2014/main" id="{2D714757-2CE3-E351-3C39-333B37A3266D}"/>
              </a:ext>
            </a:extLst>
          </p:cNvPr>
          <p:cNvSpPr/>
          <p:nvPr/>
        </p:nvSpPr>
        <p:spPr>
          <a:xfrm>
            <a:off x="2737557" y="2556787"/>
            <a:ext cx="176140" cy="271373"/>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a:t>
            </a:r>
          </a:p>
        </p:txBody>
      </p:sp>
      <p:sp>
        <p:nvSpPr>
          <p:cNvPr id="1025" name="Oval 1024">
            <a:extLst>
              <a:ext uri="{FF2B5EF4-FFF2-40B4-BE49-F238E27FC236}">
                <a16:creationId xmlns:a16="http://schemas.microsoft.com/office/drawing/2014/main" id="{C6795C05-9AB7-64DF-1811-B7269E896DFF}"/>
              </a:ext>
            </a:extLst>
          </p:cNvPr>
          <p:cNvSpPr/>
          <p:nvPr/>
        </p:nvSpPr>
        <p:spPr>
          <a:xfrm>
            <a:off x="2285864" y="2556787"/>
            <a:ext cx="176140" cy="271373"/>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a:t>
            </a:r>
          </a:p>
        </p:txBody>
      </p:sp>
      <p:cxnSp>
        <p:nvCxnSpPr>
          <p:cNvPr id="1029" name="Straight Connector 1028">
            <a:extLst>
              <a:ext uri="{FF2B5EF4-FFF2-40B4-BE49-F238E27FC236}">
                <a16:creationId xmlns:a16="http://schemas.microsoft.com/office/drawing/2014/main" id="{7EE3E2E9-C3D5-6B49-08A5-34C7CEC65D82}"/>
              </a:ext>
            </a:extLst>
          </p:cNvPr>
          <p:cNvCxnSpPr>
            <a:stCxn id="62" idx="4"/>
            <a:endCxn id="24" idx="0"/>
          </p:cNvCxnSpPr>
          <p:nvPr/>
        </p:nvCxnSpPr>
        <p:spPr>
          <a:xfrm>
            <a:off x="2612241" y="2060074"/>
            <a:ext cx="0" cy="159743"/>
          </a:xfrm>
          <a:prstGeom prst="line">
            <a:avLst/>
          </a:prstGeom>
          <a:ln>
            <a:prstDash val="sysDot"/>
          </a:ln>
        </p:spPr>
        <p:style>
          <a:lnRef idx="1">
            <a:schemeClr val="dk1"/>
          </a:lnRef>
          <a:fillRef idx="0">
            <a:schemeClr val="dk1"/>
          </a:fillRef>
          <a:effectRef idx="0">
            <a:schemeClr val="dk1"/>
          </a:effectRef>
          <a:fontRef idx="minor">
            <a:schemeClr val="tx1"/>
          </a:fontRef>
        </p:style>
      </p:cxnSp>
      <p:cxnSp>
        <p:nvCxnSpPr>
          <p:cNvPr id="1034" name="Straight Connector 1033">
            <a:extLst>
              <a:ext uri="{FF2B5EF4-FFF2-40B4-BE49-F238E27FC236}">
                <a16:creationId xmlns:a16="http://schemas.microsoft.com/office/drawing/2014/main" id="{C3305F61-1500-6609-8E77-BA7DA1B4D401}"/>
              </a:ext>
            </a:extLst>
          </p:cNvPr>
          <p:cNvCxnSpPr>
            <a:cxnSpLocks/>
            <a:stCxn id="25" idx="2"/>
            <a:endCxn id="24" idx="4"/>
          </p:cNvCxnSpPr>
          <p:nvPr/>
        </p:nvCxnSpPr>
        <p:spPr>
          <a:xfrm flipH="1" flipV="1">
            <a:off x="2700311" y="2296197"/>
            <a:ext cx="247577" cy="7482"/>
          </a:xfrm>
          <a:prstGeom prst="line">
            <a:avLst/>
          </a:prstGeom>
          <a:ln>
            <a:prstDash val="sysDot"/>
          </a:ln>
        </p:spPr>
        <p:style>
          <a:lnRef idx="1">
            <a:schemeClr val="dk1"/>
          </a:lnRef>
          <a:fillRef idx="0">
            <a:schemeClr val="dk1"/>
          </a:fillRef>
          <a:effectRef idx="0">
            <a:schemeClr val="dk1"/>
          </a:effectRef>
          <a:fontRef idx="minor">
            <a:schemeClr val="tx1"/>
          </a:fontRef>
        </p:style>
      </p:cxnSp>
      <p:cxnSp>
        <p:nvCxnSpPr>
          <p:cNvPr id="1038" name="Straight Connector 1037">
            <a:extLst>
              <a:ext uri="{FF2B5EF4-FFF2-40B4-BE49-F238E27FC236}">
                <a16:creationId xmlns:a16="http://schemas.microsoft.com/office/drawing/2014/main" id="{46A07C98-922F-38F8-4618-CC9003557569}"/>
              </a:ext>
            </a:extLst>
          </p:cNvPr>
          <p:cNvCxnSpPr>
            <a:cxnSpLocks/>
            <a:stCxn id="1024" idx="1"/>
            <a:endCxn id="24" idx="3"/>
          </p:cNvCxnSpPr>
          <p:nvPr/>
        </p:nvCxnSpPr>
        <p:spPr>
          <a:xfrm flipH="1" flipV="1">
            <a:off x="2666671" y="2419782"/>
            <a:ext cx="96681" cy="176747"/>
          </a:xfrm>
          <a:prstGeom prst="line">
            <a:avLst/>
          </a:prstGeom>
          <a:ln>
            <a:prstDash val="sysDot"/>
          </a:ln>
        </p:spPr>
        <p:style>
          <a:lnRef idx="1">
            <a:schemeClr val="dk1"/>
          </a:lnRef>
          <a:fillRef idx="0">
            <a:schemeClr val="dk1"/>
          </a:fillRef>
          <a:effectRef idx="0">
            <a:schemeClr val="dk1"/>
          </a:effectRef>
          <a:fontRef idx="minor">
            <a:schemeClr val="tx1"/>
          </a:fontRef>
        </p:style>
      </p:cxnSp>
      <p:cxnSp>
        <p:nvCxnSpPr>
          <p:cNvPr id="1041" name="Straight Connector 1040">
            <a:extLst>
              <a:ext uri="{FF2B5EF4-FFF2-40B4-BE49-F238E27FC236}">
                <a16:creationId xmlns:a16="http://schemas.microsoft.com/office/drawing/2014/main" id="{AA4EB7F8-9067-82E2-6F1F-38D6EB82AB41}"/>
              </a:ext>
            </a:extLst>
          </p:cNvPr>
          <p:cNvCxnSpPr>
            <a:cxnSpLocks/>
            <a:stCxn id="1025" idx="0"/>
            <a:endCxn id="24" idx="2"/>
          </p:cNvCxnSpPr>
          <p:nvPr/>
        </p:nvCxnSpPr>
        <p:spPr>
          <a:xfrm flipV="1">
            <a:off x="2373934" y="2419782"/>
            <a:ext cx="183876" cy="137005"/>
          </a:xfrm>
          <a:prstGeom prst="line">
            <a:avLst/>
          </a:prstGeom>
          <a:ln>
            <a:prstDash val="sysDot"/>
          </a:ln>
        </p:spPr>
        <p:style>
          <a:lnRef idx="1">
            <a:schemeClr val="dk1"/>
          </a:lnRef>
          <a:fillRef idx="0">
            <a:schemeClr val="dk1"/>
          </a:fillRef>
          <a:effectRef idx="0">
            <a:schemeClr val="dk1"/>
          </a:effectRef>
          <a:fontRef idx="minor">
            <a:schemeClr val="tx1"/>
          </a:fontRef>
        </p:style>
      </p:cxnSp>
      <p:cxnSp>
        <p:nvCxnSpPr>
          <p:cNvPr id="1044" name="Straight Connector 1043">
            <a:extLst>
              <a:ext uri="{FF2B5EF4-FFF2-40B4-BE49-F238E27FC236}">
                <a16:creationId xmlns:a16="http://schemas.microsoft.com/office/drawing/2014/main" id="{8F1C1709-61D7-C2B5-B32E-125F5623792E}"/>
              </a:ext>
            </a:extLst>
          </p:cNvPr>
          <p:cNvCxnSpPr>
            <a:cxnSpLocks/>
            <a:stCxn id="54" idx="6"/>
            <a:endCxn id="24" idx="1"/>
          </p:cNvCxnSpPr>
          <p:nvPr/>
        </p:nvCxnSpPr>
        <p:spPr>
          <a:xfrm flipV="1">
            <a:off x="2265073" y="2296197"/>
            <a:ext cx="259097" cy="7481"/>
          </a:xfrm>
          <a:prstGeom prst="line">
            <a:avLst/>
          </a:prstGeom>
          <a:ln>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747445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DC2E8-6EF9-071A-7D28-922B88BAC81A}"/>
              </a:ext>
            </a:extLst>
          </p:cNvPr>
          <p:cNvSpPr>
            <a:spLocks noGrp="1"/>
          </p:cNvSpPr>
          <p:nvPr>
            <p:ph type="title"/>
          </p:nvPr>
        </p:nvSpPr>
        <p:spPr/>
        <p:txBody>
          <a:bodyPr>
            <a:normAutofit fontScale="90000"/>
          </a:bodyPr>
          <a:lstStyle/>
          <a:p>
            <a:r>
              <a:rPr lang="en-GB" dirty="0"/>
              <a:t>RAC: policies</a:t>
            </a:r>
          </a:p>
        </p:txBody>
      </p:sp>
      <p:sp>
        <p:nvSpPr>
          <p:cNvPr id="8" name="Text Placeholder 7">
            <a:extLst>
              <a:ext uri="{FF2B5EF4-FFF2-40B4-BE49-F238E27FC236}">
                <a16:creationId xmlns:a16="http://schemas.microsoft.com/office/drawing/2014/main" id="{2B46ADF2-55D8-E9EB-E04B-34315FF7D004}"/>
              </a:ext>
            </a:extLst>
          </p:cNvPr>
          <p:cNvSpPr>
            <a:spLocks noGrp="1"/>
          </p:cNvSpPr>
          <p:nvPr>
            <p:ph type="body" sz="quarter" idx="11"/>
          </p:nvPr>
        </p:nvSpPr>
        <p:spPr/>
        <p:txBody>
          <a:bodyPr>
            <a:noAutofit/>
          </a:bodyPr>
          <a:lstStyle/>
          <a:p>
            <a:r>
              <a:rPr lang="en-GB" dirty="0"/>
              <a:t>Sampling</a:t>
            </a:r>
          </a:p>
        </p:txBody>
      </p:sp>
      <p:sp>
        <p:nvSpPr>
          <p:cNvPr id="10" name="Text Placeholder 9">
            <a:extLst>
              <a:ext uri="{FF2B5EF4-FFF2-40B4-BE49-F238E27FC236}">
                <a16:creationId xmlns:a16="http://schemas.microsoft.com/office/drawing/2014/main" id="{85E61CD8-89D8-DD82-FE23-1CB4659CADA3}"/>
              </a:ext>
            </a:extLst>
          </p:cNvPr>
          <p:cNvSpPr>
            <a:spLocks noGrp="1"/>
          </p:cNvSpPr>
          <p:nvPr>
            <p:ph type="body" sz="quarter" idx="13"/>
          </p:nvPr>
        </p:nvSpPr>
        <p:spPr/>
        <p:txBody>
          <a:bodyPr>
            <a:normAutofit lnSpcReduction="10000"/>
          </a:bodyPr>
          <a:lstStyle/>
          <a:p>
            <a:r>
              <a:rPr lang="en-GB" dirty="0"/>
              <a:t>Rarity</a:t>
            </a:r>
          </a:p>
        </p:txBody>
      </p:sp>
      <p:sp>
        <p:nvSpPr>
          <p:cNvPr id="12" name="Text Placeholder 11">
            <a:extLst>
              <a:ext uri="{FF2B5EF4-FFF2-40B4-BE49-F238E27FC236}">
                <a16:creationId xmlns:a16="http://schemas.microsoft.com/office/drawing/2014/main" id="{7D167223-6CD7-10C9-3967-789BF50E03ED}"/>
              </a:ext>
            </a:extLst>
          </p:cNvPr>
          <p:cNvSpPr>
            <a:spLocks noGrp="1"/>
          </p:cNvSpPr>
          <p:nvPr>
            <p:ph type="body" sz="quarter" idx="15"/>
          </p:nvPr>
        </p:nvSpPr>
        <p:spPr/>
        <p:txBody>
          <a:bodyPr>
            <a:normAutofit lnSpcReduction="10000"/>
          </a:bodyPr>
          <a:lstStyle/>
          <a:p>
            <a:r>
              <a:rPr lang="en-GB" dirty="0"/>
              <a:t>KNN</a:t>
            </a:r>
          </a:p>
        </p:txBody>
      </p:sp>
      <p:pic>
        <p:nvPicPr>
          <p:cNvPr id="2052" name="Picture 4" descr="Normal Probability Plots ...">
            <a:extLst>
              <a:ext uri="{FF2B5EF4-FFF2-40B4-BE49-F238E27FC236}">
                <a16:creationId xmlns:a16="http://schemas.microsoft.com/office/drawing/2014/main" id="{0E4A4718-A840-FEFC-11D7-E26E751B3A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435" t="17869" r="26594" b="16638"/>
          <a:stretch/>
        </p:blipFill>
        <p:spPr bwMode="auto">
          <a:xfrm>
            <a:off x="3747285" y="1690862"/>
            <a:ext cx="1649429" cy="11416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K-Nearest Neighbors (KNN ...">
            <a:extLst>
              <a:ext uri="{FF2B5EF4-FFF2-40B4-BE49-F238E27FC236}">
                <a16:creationId xmlns:a16="http://schemas.microsoft.com/office/drawing/2014/main" id="{401B8D26-AA54-C83A-CD37-2A97981323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253" y="1572202"/>
            <a:ext cx="2184335" cy="1310601"/>
          </a:xfrm>
          <a:prstGeom prst="rect">
            <a:avLst/>
          </a:prstGeom>
          <a:noFill/>
          <a:extLst>
            <a:ext uri="{909E8E84-426E-40DD-AFC4-6F175D3DCCD1}">
              <a14:hiddenFill xmlns:a14="http://schemas.microsoft.com/office/drawing/2010/main">
                <a:solidFill>
                  <a:srgbClr val="FFFFFF"/>
                </a:solidFill>
              </a14:hiddenFill>
            </a:ext>
          </a:extLst>
        </p:spPr>
      </p:pic>
      <p:sp>
        <p:nvSpPr>
          <p:cNvPr id="17" name="Star: 5 Points 16">
            <a:extLst>
              <a:ext uri="{FF2B5EF4-FFF2-40B4-BE49-F238E27FC236}">
                <a16:creationId xmlns:a16="http://schemas.microsoft.com/office/drawing/2014/main" id="{308A3551-7873-EC31-F005-09157BA421FF}"/>
              </a:ext>
            </a:extLst>
          </p:cNvPr>
          <p:cNvSpPr/>
          <p:nvPr/>
        </p:nvSpPr>
        <p:spPr>
          <a:xfrm>
            <a:off x="7229966" y="2307604"/>
            <a:ext cx="76200" cy="53340"/>
          </a:xfrm>
          <a:prstGeom prst="star5">
            <a:avLst/>
          </a:prstGeom>
          <a:solidFill>
            <a:srgbClr val="424A65"/>
          </a:solidFill>
          <a:ln>
            <a:solidFill>
              <a:srgbClr val="424A6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27614328-A565-CB0A-5394-4F2947C71472}"/>
              </a:ext>
            </a:extLst>
          </p:cNvPr>
          <p:cNvSpPr/>
          <p:nvPr/>
        </p:nvSpPr>
        <p:spPr>
          <a:xfrm>
            <a:off x="7087981" y="2114702"/>
            <a:ext cx="130502" cy="95800"/>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a:t>
            </a:r>
          </a:p>
        </p:txBody>
      </p:sp>
      <p:sp>
        <p:nvSpPr>
          <p:cNvPr id="33" name="Oval 32">
            <a:extLst>
              <a:ext uri="{FF2B5EF4-FFF2-40B4-BE49-F238E27FC236}">
                <a16:creationId xmlns:a16="http://schemas.microsoft.com/office/drawing/2014/main" id="{BA324E55-6303-0F1C-C446-7C4DB2885A90}"/>
              </a:ext>
            </a:extLst>
          </p:cNvPr>
          <p:cNvSpPr/>
          <p:nvPr/>
        </p:nvSpPr>
        <p:spPr>
          <a:xfrm>
            <a:off x="6930748" y="2047924"/>
            <a:ext cx="651669" cy="572700"/>
          </a:xfrm>
          <a:prstGeom prst="ellipse">
            <a:avLst/>
          </a:prstGeom>
          <a:noFill/>
          <a:ln>
            <a:solidFill>
              <a:srgbClr val="424A65"/>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28A77E6B-8915-07B9-BD12-B46623B8BA3B}"/>
              </a:ext>
            </a:extLst>
          </p:cNvPr>
          <p:cNvSpPr/>
          <p:nvPr/>
        </p:nvSpPr>
        <p:spPr>
          <a:xfrm>
            <a:off x="6606540" y="1735688"/>
            <a:ext cx="1333500" cy="1205631"/>
          </a:xfrm>
          <a:prstGeom prst="ellipse">
            <a:avLst/>
          </a:prstGeom>
          <a:noFill/>
          <a:ln>
            <a:solidFill>
              <a:srgbClr val="424A65"/>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A70AB52B-B027-2D47-04F9-F7CAC881B338}"/>
              </a:ext>
            </a:extLst>
          </p:cNvPr>
          <p:cNvSpPr/>
          <p:nvPr/>
        </p:nvSpPr>
        <p:spPr>
          <a:xfrm>
            <a:off x="6749546" y="2432136"/>
            <a:ext cx="130502" cy="95800"/>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a:t>
            </a:r>
          </a:p>
        </p:txBody>
      </p:sp>
      <p:sp>
        <p:nvSpPr>
          <p:cNvPr id="36" name="Oval 35">
            <a:extLst>
              <a:ext uri="{FF2B5EF4-FFF2-40B4-BE49-F238E27FC236}">
                <a16:creationId xmlns:a16="http://schemas.microsoft.com/office/drawing/2014/main" id="{E2D4FF8F-EAFA-2A07-E3B8-27B333E4B870}"/>
              </a:ext>
            </a:extLst>
          </p:cNvPr>
          <p:cNvSpPr/>
          <p:nvPr/>
        </p:nvSpPr>
        <p:spPr>
          <a:xfrm>
            <a:off x="7517184" y="2000024"/>
            <a:ext cx="130502" cy="95800"/>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a:t>
            </a:r>
          </a:p>
        </p:txBody>
      </p:sp>
      <p:sp>
        <p:nvSpPr>
          <p:cNvPr id="37" name="Oval 36">
            <a:extLst>
              <a:ext uri="{FF2B5EF4-FFF2-40B4-BE49-F238E27FC236}">
                <a16:creationId xmlns:a16="http://schemas.microsoft.com/office/drawing/2014/main" id="{0241CC15-92C2-334B-5191-9704EC87DFDF}"/>
              </a:ext>
            </a:extLst>
          </p:cNvPr>
          <p:cNvSpPr/>
          <p:nvPr/>
        </p:nvSpPr>
        <p:spPr>
          <a:xfrm>
            <a:off x="6979926" y="2687402"/>
            <a:ext cx="130502" cy="95800"/>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a:t>
            </a:r>
          </a:p>
        </p:txBody>
      </p:sp>
      <p:sp>
        <p:nvSpPr>
          <p:cNvPr id="38" name="Oval 37">
            <a:extLst>
              <a:ext uri="{FF2B5EF4-FFF2-40B4-BE49-F238E27FC236}">
                <a16:creationId xmlns:a16="http://schemas.microsoft.com/office/drawing/2014/main" id="{2DE3ADEC-5CE6-C9A2-4A6E-55C148E9729B}"/>
              </a:ext>
            </a:extLst>
          </p:cNvPr>
          <p:cNvSpPr/>
          <p:nvPr/>
        </p:nvSpPr>
        <p:spPr>
          <a:xfrm>
            <a:off x="7137564" y="1892157"/>
            <a:ext cx="130502" cy="95800"/>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a:t>
            </a:r>
          </a:p>
        </p:txBody>
      </p:sp>
      <p:sp>
        <p:nvSpPr>
          <p:cNvPr id="39" name="Oval 38">
            <a:extLst>
              <a:ext uri="{FF2B5EF4-FFF2-40B4-BE49-F238E27FC236}">
                <a16:creationId xmlns:a16="http://schemas.microsoft.com/office/drawing/2014/main" id="{63AD9913-61C5-78A4-C0CD-767B34113898}"/>
              </a:ext>
            </a:extLst>
          </p:cNvPr>
          <p:cNvSpPr/>
          <p:nvPr/>
        </p:nvSpPr>
        <p:spPr>
          <a:xfrm>
            <a:off x="7632707" y="2229147"/>
            <a:ext cx="130502" cy="95800"/>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a:t>
            </a:r>
          </a:p>
        </p:txBody>
      </p:sp>
      <p:sp>
        <p:nvSpPr>
          <p:cNvPr id="15" name="Oval 14">
            <a:extLst>
              <a:ext uri="{FF2B5EF4-FFF2-40B4-BE49-F238E27FC236}">
                <a16:creationId xmlns:a16="http://schemas.microsoft.com/office/drawing/2014/main" id="{343319A3-E958-6F4D-95D6-047DAEEA89F3}"/>
              </a:ext>
            </a:extLst>
          </p:cNvPr>
          <p:cNvSpPr/>
          <p:nvPr/>
        </p:nvSpPr>
        <p:spPr>
          <a:xfrm>
            <a:off x="7332723" y="2417730"/>
            <a:ext cx="254520" cy="277574"/>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a:t>
            </a:r>
          </a:p>
        </p:txBody>
      </p:sp>
      <p:sp>
        <p:nvSpPr>
          <p:cNvPr id="40" name="Oval 39">
            <a:extLst>
              <a:ext uri="{FF2B5EF4-FFF2-40B4-BE49-F238E27FC236}">
                <a16:creationId xmlns:a16="http://schemas.microsoft.com/office/drawing/2014/main" id="{4B138D27-6A1B-F959-6432-C4DA9D9A4048}"/>
              </a:ext>
            </a:extLst>
          </p:cNvPr>
          <p:cNvSpPr/>
          <p:nvPr/>
        </p:nvSpPr>
        <p:spPr>
          <a:xfrm>
            <a:off x="7072313" y="2408991"/>
            <a:ext cx="130502" cy="95800"/>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a:t>
            </a:r>
          </a:p>
        </p:txBody>
      </p:sp>
      <p:sp>
        <p:nvSpPr>
          <p:cNvPr id="41" name="Oval 40">
            <a:extLst>
              <a:ext uri="{FF2B5EF4-FFF2-40B4-BE49-F238E27FC236}">
                <a16:creationId xmlns:a16="http://schemas.microsoft.com/office/drawing/2014/main" id="{3C28BFA4-4C92-2099-94F3-280F13BE188D}"/>
              </a:ext>
            </a:extLst>
          </p:cNvPr>
          <p:cNvSpPr/>
          <p:nvPr/>
        </p:nvSpPr>
        <p:spPr>
          <a:xfrm>
            <a:off x="7332016" y="2150083"/>
            <a:ext cx="130502" cy="95800"/>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a:t>
            </a:r>
          </a:p>
        </p:txBody>
      </p:sp>
      <p:sp>
        <p:nvSpPr>
          <p:cNvPr id="42" name="Oval 41">
            <a:extLst>
              <a:ext uri="{FF2B5EF4-FFF2-40B4-BE49-F238E27FC236}">
                <a16:creationId xmlns:a16="http://schemas.microsoft.com/office/drawing/2014/main" id="{38962201-F048-7047-406A-593D7E27B1E6}"/>
              </a:ext>
            </a:extLst>
          </p:cNvPr>
          <p:cNvSpPr/>
          <p:nvPr/>
        </p:nvSpPr>
        <p:spPr>
          <a:xfrm>
            <a:off x="6774967" y="2102183"/>
            <a:ext cx="130502" cy="95800"/>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a:t>
            </a:r>
          </a:p>
        </p:txBody>
      </p:sp>
      <p:sp>
        <p:nvSpPr>
          <p:cNvPr id="43" name="Oval 42">
            <a:extLst>
              <a:ext uri="{FF2B5EF4-FFF2-40B4-BE49-F238E27FC236}">
                <a16:creationId xmlns:a16="http://schemas.microsoft.com/office/drawing/2014/main" id="{24E66BF2-E0A9-0050-5635-1DD5729B0315}"/>
              </a:ext>
            </a:extLst>
          </p:cNvPr>
          <p:cNvSpPr/>
          <p:nvPr/>
        </p:nvSpPr>
        <p:spPr>
          <a:xfrm>
            <a:off x="7636816" y="2454883"/>
            <a:ext cx="130502" cy="95800"/>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a:t>
            </a:r>
          </a:p>
        </p:txBody>
      </p:sp>
      <p:sp>
        <p:nvSpPr>
          <p:cNvPr id="44" name="Oval 43">
            <a:extLst>
              <a:ext uri="{FF2B5EF4-FFF2-40B4-BE49-F238E27FC236}">
                <a16:creationId xmlns:a16="http://schemas.microsoft.com/office/drawing/2014/main" id="{C83B6C7D-8E4C-DC2E-98D4-0CEAA503D8F6}"/>
              </a:ext>
            </a:extLst>
          </p:cNvPr>
          <p:cNvSpPr/>
          <p:nvPr/>
        </p:nvSpPr>
        <p:spPr>
          <a:xfrm>
            <a:off x="6946282" y="1940057"/>
            <a:ext cx="130502" cy="95800"/>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a:t>
            </a:r>
          </a:p>
        </p:txBody>
      </p:sp>
    </p:spTree>
    <p:extLst>
      <p:ext uri="{BB962C8B-B14F-4D97-AF65-F5344CB8AC3E}">
        <p14:creationId xmlns:p14="http://schemas.microsoft.com/office/powerpoint/2010/main" val="19130591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7E38D-ED50-733A-AF93-3CDB2E8274DF}"/>
              </a:ext>
            </a:extLst>
          </p:cNvPr>
          <p:cNvSpPr>
            <a:spLocks noGrp="1"/>
          </p:cNvSpPr>
          <p:nvPr>
            <p:ph type="title"/>
          </p:nvPr>
        </p:nvSpPr>
        <p:spPr/>
        <p:txBody>
          <a:bodyPr>
            <a:normAutofit fontScale="90000"/>
          </a:bodyPr>
          <a:lstStyle/>
          <a:p>
            <a:r>
              <a:rPr lang="en-GB" dirty="0"/>
              <a:t>RAG: generative models</a:t>
            </a:r>
          </a:p>
        </p:txBody>
      </p:sp>
      <p:sp>
        <p:nvSpPr>
          <p:cNvPr id="4" name="Text Placeholder 3">
            <a:extLst>
              <a:ext uri="{FF2B5EF4-FFF2-40B4-BE49-F238E27FC236}">
                <a16:creationId xmlns:a16="http://schemas.microsoft.com/office/drawing/2014/main" id="{10D78419-149E-88B0-76CA-8274719AE840}"/>
              </a:ext>
            </a:extLst>
          </p:cNvPr>
          <p:cNvSpPr>
            <a:spLocks noGrp="1"/>
          </p:cNvSpPr>
          <p:nvPr>
            <p:ph type="body" sz="quarter" idx="11"/>
          </p:nvPr>
        </p:nvSpPr>
        <p:spPr/>
        <p:txBody>
          <a:bodyPr>
            <a:normAutofit lnSpcReduction="10000"/>
          </a:bodyPr>
          <a:lstStyle/>
          <a:p>
            <a:r>
              <a:rPr lang="en-GB" dirty="0"/>
              <a:t>Mistral-7B</a:t>
            </a:r>
          </a:p>
        </p:txBody>
      </p:sp>
      <p:sp>
        <p:nvSpPr>
          <p:cNvPr id="6" name="Text Placeholder 5">
            <a:extLst>
              <a:ext uri="{FF2B5EF4-FFF2-40B4-BE49-F238E27FC236}">
                <a16:creationId xmlns:a16="http://schemas.microsoft.com/office/drawing/2014/main" id="{62D483C4-7519-BF29-7AD7-2E288F6B4822}"/>
              </a:ext>
            </a:extLst>
          </p:cNvPr>
          <p:cNvSpPr>
            <a:spLocks noGrp="1"/>
          </p:cNvSpPr>
          <p:nvPr>
            <p:ph type="body" sz="quarter" idx="13"/>
          </p:nvPr>
        </p:nvSpPr>
        <p:spPr/>
        <p:txBody>
          <a:bodyPr>
            <a:normAutofit lnSpcReduction="10000"/>
          </a:bodyPr>
          <a:lstStyle/>
          <a:p>
            <a:r>
              <a:rPr lang="en-GB" dirty="0"/>
              <a:t>Llama2-13B-Chat</a:t>
            </a:r>
          </a:p>
          <a:p>
            <a:endParaRPr lang="en-GB" dirty="0"/>
          </a:p>
        </p:txBody>
      </p:sp>
      <p:sp>
        <p:nvSpPr>
          <p:cNvPr id="8" name="Text Placeholder 7">
            <a:extLst>
              <a:ext uri="{FF2B5EF4-FFF2-40B4-BE49-F238E27FC236}">
                <a16:creationId xmlns:a16="http://schemas.microsoft.com/office/drawing/2014/main" id="{8FAB203E-4864-BAF1-12B3-BF8E8D623A0A}"/>
              </a:ext>
            </a:extLst>
          </p:cNvPr>
          <p:cNvSpPr>
            <a:spLocks noGrp="1"/>
          </p:cNvSpPr>
          <p:nvPr>
            <p:ph type="body" sz="quarter" idx="15"/>
          </p:nvPr>
        </p:nvSpPr>
        <p:spPr/>
        <p:txBody>
          <a:bodyPr>
            <a:normAutofit lnSpcReduction="10000"/>
          </a:bodyPr>
          <a:lstStyle/>
          <a:p>
            <a:r>
              <a:rPr lang="en-GB" dirty="0"/>
              <a:t>Llama3.2-3B</a:t>
            </a:r>
          </a:p>
        </p:txBody>
      </p:sp>
      <p:pic>
        <p:nvPicPr>
          <p:cNvPr id="10" name="Picture 2" descr="7,682 Alpaca Icons Images, Stock Photos, 3D objects, &amp; Vectors |  Shutterstock">
            <a:extLst>
              <a:ext uri="{FF2B5EF4-FFF2-40B4-BE49-F238E27FC236}">
                <a16:creationId xmlns:a16="http://schemas.microsoft.com/office/drawing/2014/main" id="{139128FB-2046-25DC-F4FC-8BC3606FFE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8815" y="1392334"/>
            <a:ext cx="1575538" cy="157553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7,682 Alpaca Icons Images, Stock Photos, 3D objects, &amp; Vectors |  Shutterstock">
            <a:extLst>
              <a:ext uri="{FF2B5EF4-FFF2-40B4-BE49-F238E27FC236}">
                <a16:creationId xmlns:a16="http://schemas.microsoft.com/office/drawing/2014/main" id="{F790BC90-73E4-3F82-7C8D-242CCC5C2C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1761" y="2208208"/>
            <a:ext cx="727084" cy="7270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Mistral AI | Frontier AI ...">
            <a:extLst>
              <a:ext uri="{FF2B5EF4-FFF2-40B4-BE49-F238E27FC236}">
                <a16:creationId xmlns:a16="http://schemas.microsoft.com/office/drawing/2014/main" id="{B2B598C6-B715-865F-F8A9-E543A457C1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5221" y="1908653"/>
            <a:ext cx="1653558" cy="1059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26597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a:extLst>
            <a:ext uri="{FF2B5EF4-FFF2-40B4-BE49-F238E27FC236}">
              <a16:creationId xmlns:a16="http://schemas.microsoft.com/office/drawing/2014/main" id="{EB25401D-C2C0-8958-900D-F9E79C0D7E84}"/>
            </a:ext>
          </a:extLst>
        </p:cNvPr>
        <p:cNvGrpSpPr/>
        <p:nvPr/>
      </p:nvGrpSpPr>
      <p:grpSpPr>
        <a:xfrm>
          <a:off x="0" y="0"/>
          <a:ext cx="0" cy="0"/>
          <a:chOff x="0" y="0"/>
          <a:chExt cx="0" cy="0"/>
        </a:xfrm>
      </p:grpSpPr>
      <p:pic>
        <p:nvPicPr>
          <p:cNvPr id="9" name="Google Shape;227;g31ba8709124_0_141">
            <a:extLst>
              <a:ext uri="{FF2B5EF4-FFF2-40B4-BE49-F238E27FC236}">
                <a16:creationId xmlns:a16="http://schemas.microsoft.com/office/drawing/2014/main" id="{685887A4-3E58-9331-6F71-127AD613F1F6}"/>
              </a:ext>
            </a:extLst>
          </p:cNvPr>
          <p:cNvPicPr preferRelativeResize="0"/>
          <p:nvPr/>
        </p:nvPicPr>
        <p:blipFill rotWithShape="1">
          <a:blip r:embed="rId3">
            <a:alphaModFix/>
          </a:blip>
          <a:srcRect/>
          <a:stretch/>
        </p:blipFill>
        <p:spPr>
          <a:xfrm>
            <a:off x="4543915" y="1809203"/>
            <a:ext cx="738535" cy="743528"/>
          </a:xfrm>
          <a:prstGeom prst="rect">
            <a:avLst/>
          </a:prstGeom>
          <a:noFill/>
          <a:ln>
            <a:noFill/>
          </a:ln>
        </p:spPr>
      </p:pic>
      <p:sp>
        <p:nvSpPr>
          <p:cNvPr id="90" name="Google Shape;90;p2">
            <a:extLst>
              <a:ext uri="{FF2B5EF4-FFF2-40B4-BE49-F238E27FC236}">
                <a16:creationId xmlns:a16="http://schemas.microsoft.com/office/drawing/2014/main" id="{480D168D-7CD0-4AC4-2E6A-89F5667E66FD}"/>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dk1"/>
              </a:buClr>
              <a:buSzPct val="39285"/>
              <a:buFont typeface="Arial"/>
              <a:buNone/>
            </a:pPr>
            <a:r>
              <a:rPr lang="en" b="1">
                <a:solidFill>
                  <a:srgbClr val="253047"/>
                </a:solidFill>
                <a:latin typeface="Raleway"/>
                <a:ea typeface="Raleway"/>
                <a:cs typeface="Raleway"/>
                <a:sym typeface="Raleway"/>
              </a:rPr>
              <a:t>Outline</a:t>
            </a:r>
            <a:endParaRPr b="1" dirty="0">
              <a:solidFill>
                <a:srgbClr val="253047"/>
              </a:solidFill>
              <a:latin typeface="Raleway"/>
              <a:ea typeface="Raleway"/>
              <a:cs typeface="Raleway"/>
              <a:sym typeface="Raleway"/>
            </a:endParaRPr>
          </a:p>
        </p:txBody>
      </p:sp>
      <p:grpSp>
        <p:nvGrpSpPr>
          <p:cNvPr id="92" name="Google Shape;92;p2">
            <a:extLst>
              <a:ext uri="{FF2B5EF4-FFF2-40B4-BE49-F238E27FC236}">
                <a16:creationId xmlns:a16="http://schemas.microsoft.com/office/drawing/2014/main" id="{557BFF75-8FFF-7C55-0DF6-E684F1574A5A}"/>
              </a:ext>
            </a:extLst>
          </p:cNvPr>
          <p:cNvGrpSpPr/>
          <p:nvPr/>
        </p:nvGrpSpPr>
        <p:grpSpPr>
          <a:xfrm>
            <a:off x="319504" y="2643236"/>
            <a:ext cx="1402500" cy="755287"/>
            <a:chOff x="379579" y="2529186"/>
            <a:chExt cx="1402500" cy="755287"/>
          </a:xfrm>
        </p:grpSpPr>
        <p:pic>
          <p:nvPicPr>
            <p:cNvPr id="93" name="Google Shape;93;p2" descr="Shadow PNGs for Free Download">
              <a:extLst>
                <a:ext uri="{FF2B5EF4-FFF2-40B4-BE49-F238E27FC236}">
                  <a16:creationId xmlns:a16="http://schemas.microsoft.com/office/drawing/2014/main" id="{4FB29596-058F-9753-56CD-A9A506F898BD}"/>
                </a:ext>
              </a:extLst>
            </p:cNvPr>
            <p:cNvPicPr preferRelativeResize="0"/>
            <p:nvPr/>
          </p:nvPicPr>
          <p:blipFill rotWithShape="1">
            <a:blip r:embed="rId4">
              <a:alphaModFix/>
            </a:blip>
            <a:srcRect t="42511" b="41846"/>
            <a:stretch/>
          </p:blipFill>
          <p:spPr>
            <a:xfrm>
              <a:off x="503152" y="2529186"/>
              <a:ext cx="1155450" cy="314875"/>
            </a:xfrm>
            <a:prstGeom prst="rect">
              <a:avLst/>
            </a:prstGeom>
            <a:noFill/>
            <a:ln>
              <a:noFill/>
            </a:ln>
          </p:spPr>
        </p:pic>
        <p:sp>
          <p:nvSpPr>
            <p:cNvPr id="94" name="Google Shape;94;p2">
              <a:extLst>
                <a:ext uri="{FF2B5EF4-FFF2-40B4-BE49-F238E27FC236}">
                  <a16:creationId xmlns:a16="http://schemas.microsoft.com/office/drawing/2014/main" id="{333F646E-BF1C-3F6D-2AC2-8A0BB97F15B2}"/>
                </a:ext>
              </a:extLst>
            </p:cNvPr>
            <p:cNvSpPr txBox="1"/>
            <p:nvPr/>
          </p:nvSpPr>
          <p:spPr>
            <a:xfrm>
              <a:off x="379579" y="2827273"/>
              <a:ext cx="1402500" cy="457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it-IT" sz="1600" b="0" i="0" u="none" strike="noStrike" cap="none" dirty="0" err="1">
                  <a:solidFill>
                    <a:schemeClr val="dk2"/>
                  </a:solidFill>
                  <a:latin typeface="Raleway"/>
                  <a:ea typeface="Raleway"/>
                  <a:cs typeface="Raleway"/>
                  <a:sym typeface="Raleway"/>
                </a:rPr>
                <a:t>Recap</a:t>
              </a:r>
              <a:endParaRPr sz="1600" b="0" i="0" u="none" strike="noStrike" cap="none" dirty="0">
                <a:solidFill>
                  <a:schemeClr val="dk2"/>
                </a:solidFill>
                <a:latin typeface="Raleway"/>
                <a:ea typeface="Raleway"/>
                <a:cs typeface="Raleway"/>
                <a:sym typeface="Raleway"/>
              </a:endParaRPr>
            </a:p>
          </p:txBody>
        </p:sp>
      </p:grpSp>
      <p:grpSp>
        <p:nvGrpSpPr>
          <p:cNvPr id="102" name="Google Shape;102;p2">
            <a:extLst>
              <a:ext uri="{FF2B5EF4-FFF2-40B4-BE49-F238E27FC236}">
                <a16:creationId xmlns:a16="http://schemas.microsoft.com/office/drawing/2014/main" id="{4E0D63A0-9592-4ED4-C8F5-088733C2043A}"/>
              </a:ext>
            </a:extLst>
          </p:cNvPr>
          <p:cNvGrpSpPr/>
          <p:nvPr/>
        </p:nvGrpSpPr>
        <p:grpSpPr>
          <a:xfrm>
            <a:off x="2209589" y="2661985"/>
            <a:ext cx="1402597" cy="679087"/>
            <a:chOff x="2137344" y="3025273"/>
            <a:chExt cx="1402597" cy="679087"/>
          </a:xfrm>
        </p:grpSpPr>
        <p:pic>
          <p:nvPicPr>
            <p:cNvPr id="103" name="Google Shape;103;p2" descr="Shadow PNGs for Free Download">
              <a:extLst>
                <a:ext uri="{FF2B5EF4-FFF2-40B4-BE49-F238E27FC236}">
                  <a16:creationId xmlns:a16="http://schemas.microsoft.com/office/drawing/2014/main" id="{FAC271C3-87FE-3C8F-FB8B-B6F17CDAC626}"/>
                </a:ext>
              </a:extLst>
            </p:cNvPr>
            <p:cNvPicPr preferRelativeResize="0"/>
            <p:nvPr/>
          </p:nvPicPr>
          <p:blipFill rotWithShape="1">
            <a:blip r:embed="rId4">
              <a:alphaModFix/>
            </a:blip>
            <a:srcRect t="42511" b="41846"/>
            <a:stretch/>
          </p:blipFill>
          <p:spPr>
            <a:xfrm>
              <a:off x="2260917" y="3025273"/>
              <a:ext cx="1155450" cy="314875"/>
            </a:xfrm>
            <a:prstGeom prst="rect">
              <a:avLst/>
            </a:prstGeom>
            <a:noFill/>
            <a:ln>
              <a:noFill/>
            </a:ln>
          </p:spPr>
        </p:pic>
        <p:sp>
          <p:nvSpPr>
            <p:cNvPr id="104" name="Google Shape;104;p2">
              <a:extLst>
                <a:ext uri="{FF2B5EF4-FFF2-40B4-BE49-F238E27FC236}">
                  <a16:creationId xmlns:a16="http://schemas.microsoft.com/office/drawing/2014/main" id="{9673624D-2D08-5899-CA29-1D4BE36E54D4}"/>
                </a:ext>
              </a:extLst>
            </p:cNvPr>
            <p:cNvSpPr txBox="1"/>
            <p:nvPr/>
          </p:nvSpPr>
          <p:spPr>
            <a:xfrm>
              <a:off x="2137344" y="3247160"/>
              <a:ext cx="1402597" cy="457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dirty="0">
                  <a:solidFill>
                    <a:schemeClr val="dk2"/>
                  </a:solidFill>
                  <a:latin typeface="Raleway"/>
                  <a:ea typeface="Raleway"/>
                  <a:cs typeface="Raleway"/>
                  <a:sym typeface="Raleway"/>
                </a:rPr>
                <a:t>Data Preparation</a:t>
              </a:r>
              <a:endParaRPr sz="1600" b="0" i="0" u="none" strike="noStrike" cap="none" dirty="0">
                <a:solidFill>
                  <a:schemeClr val="dk2"/>
                </a:solidFill>
                <a:latin typeface="Raleway"/>
                <a:ea typeface="Raleway"/>
                <a:cs typeface="Raleway"/>
                <a:sym typeface="Raleway"/>
              </a:endParaRPr>
            </a:p>
          </p:txBody>
        </p:sp>
      </p:grpSp>
      <p:grpSp>
        <p:nvGrpSpPr>
          <p:cNvPr id="109" name="Google Shape;109;p2">
            <a:extLst>
              <a:ext uri="{FF2B5EF4-FFF2-40B4-BE49-F238E27FC236}">
                <a16:creationId xmlns:a16="http://schemas.microsoft.com/office/drawing/2014/main" id="{A5B637FD-A1CF-7FA9-0D79-4BD788F7B279}"/>
              </a:ext>
            </a:extLst>
          </p:cNvPr>
          <p:cNvGrpSpPr/>
          <p:nvPr/>
        </p:nvGrpSpPr>
        <p:grpSpPr>
          <a:xfrm>
            <a:off x="4003427" y="2707685"/>
            <a:ext cx="1424850" cy="703036"/>
            <a:chOff x="3895110" y="2529186"/>
            <a:chExt cx="1424850" cy="703036"/>
          </a:xfrm>
        </p:grpSpPr>
        <p:pic>
          <p:nvPicPr>
            <p:cNvPr id="110" name="Google Shape;110;p2" descr="Shadow PNGs for Free Download">
              <a:extLst>
                <a:ext uri="{FF2B5EF4-FFF2-40B4-BE49-F238E27FC236}">
                  <a16:creationId xmlns:a16="http://schemas.microsoft.com/office/drawing/2014/main" id="{B57220EA-8942-2F7A-F959-E62EAAFDCB22}"/>
                </a:ext>
              </a:extLst>
            </p:cNvPr>
            <p:cNvPicPr preferRelativeResize="0"/>
            <p:nvPr/>
          </p:nvPicPr>
          <p:blipFill rotWithShape="1">
            <a:blip r:embed="rId4">
              <a:alphaModFix/>
            </a:blip>
            <a:srcRect t="42511" b="41846"/>
            <a:stretch/>
          </p:blipFill>
          <p:spPr>
            <a:xfrm>
              <a:off x="4018683" y="2529186"/>
              <a:ext cx="1155450" cy="314875"/>
            </a:xfrm>
            <a:prstGeom prst="rect">
              <a:avLst/>
            </a:prstGeom>
            <a:noFill/>
            <a:ln>
              <a:noFill/>
            </a:ln>
          </p:spPr>
        </p:pic>
        <p:sp>
          <p:nvSpPr>
            <p:cNvPr id="111" name="Google Shape;111;p2">
              <a:extLst>
                <a:ext uri="{FF2B5EF4-FFF2-40B4-BE49-F238E27FC236}">
                  <a16:creationId xmlns:a16="http://schemas.microsoft.com/office/drawing/2014/main" id="{D3552DC0-6AA9-B943-07B3-0A8C46114457}"/>
                </a:ext>
              </a:extLst>
            </p:cNvPr>
            <p:cNvSpPr txBox="1"/>
            <p:nvPr/>
          </p:nvSpPr>
          <p:spPr>
            <a:xfrm>
              <a:off x="3895110" y="2775022"/>
              <a:ext cx="1424850" cy="457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500" dirty="0">
                  <a:solidFill>
                    <a:schemeClr val="dk2"/>
                  </a:solidFill>
                  <a:latin typeface="Raleway"/>
                  <a:ea typeface="Raleway"/>
                  <a:cs typeface="Raleway"/>
                  <a:sym typeface="Raleway"/>
                </a:rPr>
                <a:t>Methodology</a:t>
              </a:r>
              <a:endParaRPr sz="1500" b="0" i="0" u="none" strike="noStrike" cap="none" dirty="0">
                <a:solidFill>
                  <a:schemeClr val="dk2"/>
                </a:solidFill>
                <a:latin typeface="Raleway"/>
                <a:ea typeface="Raleway"/>
                <a:cs typeface="Raleway"/>
                <a:sym typeface="Raleway"/>
              </a:endParaRPr>
            </a:p>
          </p:txBody>
        </p:sp>
      </p:grpSp>
      <p:pic>
        <p:nvPicPr>
          <p:cNvPr id="117" name="Google Shape;117;p2" descr="Shadow PNGs for Free Download">
            <a:extLst>
              <a:ext uri="{FF2B5EF4-FFF2-40B4-BE49-F238E27FC236}">
                <a16:creationId xmlns:a16="http://schemas.microsoft.com/office/drawing/2014/main" id="{258FBCE0-33BD-4F07-3F36-36F0AA85770E}"/>
              </a:ext>
            </a:extLst>
          </p:cNvPr>
          <p:cNvPicPr preferRelativeResize="0"/>
          <p:nvPr/>
        </p:nvPicPr>
        <p:blipFill rotWithShape="1">
          <a:blip r:embed="rId4">
            <a:alphaModFix/>
          </a:blip>
          <a:srcRect t="42510" b="41845"/>
          <a:stretch/>
        </p:blipFill>
        <p:spPr>
          <a:xfrm>
            <a:off x="5889250" y="2681558"/>
            <a:ext cx="1155450" cy="314875"/>
          </a:xfrm>
          <a:prstGeom prst="rect">
            <a:avLst/>
          </a:prstGeom>
          <a:noFill/>
          <a:ln>
            <a:noFill/>
          </a:ln>
        </p:spPr>
      </p:pic>
      <p:sp>
        <p:nvSpPr>
          <p:cNvPr id="118" name="Google Shape;118;p2">
            <a:extLst>
              <a:ext uri="{FF2B5EF4-FFF2-40B4-BE49-F238E27FC236}">
                <a16:creationId xmlns:a16="http://schemas.microsoft.com/office/drawing/2014/main" id="{2CE0D154-FC92-E11A-6B2B-68042274AED9}"/>
              </a:ext>
            </a:extLst>
          </p:cNvPr>
          <p:cNvSpPr txBox="1"/>
          <p:nvPr/>
        </p:nvSpPr>
        <p:spPr>
          <a:xfrm>
            <a:off x="5865239" y="2920220"/>
            <a:ext cx="1425000" cy="457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dirty="0">
                <a:solidFill>
                  <a:schemeClr val="dk2"/>
                </a:solidFill>
                <a:latin typeface="Raleway"/>
                <a:ea typeface="Raleway"/>
                <a:cs typeface="Raleway"/>
                <a:sym typeface="Raleway"/>
              </a:rPr>
              <a:t>Evaluation</a:t>
            </a:r>
            <a:endParaRPr sz="1600" b="0" i="0" u="none" strike="noStrike" cap="none" dirty="0">
              <a:solidFill>
                <a:schemeClr val="dk2"/>
              </a:solidFill>
              <a:latin typeface="Raleway"/>
              <a:ea typeface="Raleway"/>
              <a:cs typeface="Raleway"/>
              <a:sym typeface="Raleway"/>
            </a:endParaRPr>
          </a:p>
        </p:txBody>
      </p:sp>
      <p:pic>
        <p:nvPicPr>
          <p:cNvPr id="2" name="Google Shape;117;p2" descr="Shadow PNGs for Free Download">
            <a:extLst>
              <a:ext uri="{FF2B5EF4-FFF2-40B4-BE49-F238E27FC236}">
                <a16:creationId xmlns:a16="http://schemas.microsoft.com/office/drawing/2014/main" id="{8EC8B85B-4AEB-1B1A-065B-F8C46CCA3AC3}"/>
              </a:ext>
            </a:extLst>
          </p:cNvPr>
          <p:cNvPicPr preferRelativeResize="0"/>
          <p:nvPr/>
        </p:nvPicPr>
        <p:blipFill rotWithShape="1">
          <a:blip r:embed="rId4">
            <a:alphaModFix/>
          </a:blip>
          <a:srcRect t="42510" b="41845"/>
          <a:stretch/>
        </p:blipFill>
        <p:spPr>
          <a:xfrm>
            <a:off x="7505673" y="2638646"/>
            <a:ext cx="1155450" cy="314875"/>
          </a:xfrm>
          <a:prstGeom prst="rect">
            <a:avLst/>
          </a:prstGeom>
          <a:noFill/>
          <a:ln>
            <a:noFill/>
          </a:ln>
        </p:spPr>
      </p:pic>
      <p:sp>
        <p:nvSpPr>
          <p:cNvPr id="3" name="Google Shape;118;p2">
            <a:extLst>
              <a:ext uri="{FF2B5EF4-FFF2-40B4-BE49-F238E27FC236}">
                <a16:creationId xmlns:a16="http://schemas.microsoft.com/office/drawing/2014/main" id="{0F43BF0E-3264-4EF6-0B10-67BA9F596304}"/>
              </a:ext>
            </a:extLst>
          </p:cNvPr>
          <p:cNvSpPr txBox="1"/>
          <p:nvPr/>
        </p:nvSpPr>
        <p:spPr>
          <a:xfrm>
            <a:off x="7399496" y="2941323"/>
            <a:ext cx="1425000" cy="457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it-IT" sz="1600" b="0" i="0" u="none" strike="noStrike" cap="none" dirty="0" err="1">
                <a:solidFill>
                  <a:schemeClr val="dk2"/>
                </a:solidFill>
                <a:latin typeface="Raleway"/>
                <a:ea typeface="Raleway"/>
                <a:cs typeface="Raleway"/>
                <a:sym typeface="Raleway"/>
              </a:rPr>
              <a:t>What’s</a:t>
            </a:r>
            <a:r>
              <a:rPr lang="it-IT" sz="1600" b="0" i="0" u="none" strike="noStrike" cap="none" dirty="0">
                <a:solidFill>
                  <a:schemeClr val="dk2"/>
                </a:solidFill>
                <a:latin typeface="Raleway"/>
                <a:ea typeface="Raleway"/>
                <a:cs typeface="Raleway"/>
                <a:sym typeface="Raleway"/>
              </a:rPr>
              <a:t> </a:t>
            </a:r>
            <a:r>
              <a:rPr lang="it-IT" sz="1600" b="0" i="0" u="none" strike="noStrike" cap="none" dirty="0" err="1">
                <a:solidFill>
                  <a:schemeClr val="dk2"/>
                </a:solidFill>
                <a:latin typeface="Raleway"/>
                <a:ea typeface="Raleway"/>
                <a:cs typeface="Raleway"/>
                <a:sym typeface="Raleway"/>
              </a:rPr>
              <a:t>next</a:t>
            </a:r>
            <a:r>
              <a:rPr lang="it-IT" sz="1600" b="0" i="0" u="none" strike="noStrike" cap="none" dirty="0">
                <a:solidFill>
                  <a:schemeClr val="dk2"/>
                </a:solidFill>
                <a:latin typeface="Raleway"/>
                <a:ea typeface="Raleway"/>
                <a:cs typeface="Raleway"/>
                <a:sym typeface="Raleway"/>
              </a:rPr>
              <a:t>?</a:t>
            </a:r>
          </a:p>
        </p:txBody>
      </p:sp>
      <p:pic>
        <p:nvPicPr>
          <p:cNvPr id="8" name="Google Shape;212;g31ba8709124_0_141">
            <a:extLst>
              <a:ext uri="{FF2B5EF4-FFF2-40B4-BE49-F238E27FC236}">
                <a16:creationId xmlns:a16="http://schemas.microsoft.com/office/drawing/2014/main" id="{205E0ACC-C70F-D610-041B-03A9D2C4E890}"/>
              </a:ext>
            </a:extLst>
          </p:cNvPr>
          <p:cNvPicPr preferRelativeResize="0"/>
          <p:nvPr/>
        </p:nvPicPr>
        <p:blipFill rotWithShape="1">
          <a:blip r:embed="rId5">
            <a:alphaModFix/>
          </a:blip>
          <a:srcRect/>
          <a:stretch/>
        </p:blipFill>
        <p:spPr>
          <a:xfrm>
            <a:off x="4303156" y="2236859"/>
            <a:ext cx="459142" cy="444699"/>
          </a:xfrm>
          <a:prstGeom prst="rect">
            <a:avLst/>
          </a:prstGeom>
          <a:noFill/>
          <a:ln>
            <a:noFill/>
          </a:ln>
        </p:spPr>
      </p:pic>
      <p:pic>
        <p:nvPicPr>
          <p:cNvPr id="10" name="Google Shape;217;g31ba8709124_0_141">
            <a:extLst>
              <a:ext uri="{FF2B5EF4-FFF2-40B4-BE49-F238E27FC236}">
                <a16:creationId xmlns:a16="http://schemas.microsoft.com/office/drawing/2014/main" id="{5024872D-9C65-526F-D849-C5137E2629F4}"/>
              </a:ext>
            </a:extLst>
          </p:cNvPr>
          <p:cNvPicPr preferRelativeResize="0"/>
          <p:nvPr/>
        </p:nvPicPr>
        <p:blipFill rotWithShape="1">
          <a:blip r:embed="rId6">
            <a:alphaModFix/>
          </a:blip>
          <a:srcRect/>
          <a:stretch/>
        </p:blipFill>
        <p:spPr>
          <a:xfrm>
            <a:off x="6121756" y="1977882"/>
            <a:ext cx="690437" cy="671478"/>
          </a:xfrm>
          <a:prstGeom prst="rect">
            <a:avLst/>
          </a:prstGeom>
          <a:noFill/>
          <a:ln>
            <a:noFill/>
          </a:ln>
        </p:spPr>
      </p:pic>
      <p:pic>
        <p:nvPicPr>
          <p:cNvPr id="11" name="Google Shape;116;p2">
            <a:extLst>
              <a:ext uri="{FF2B5EF4-FFF2-40B4-BE49-F238E27FC236}">
                <a16:creationId xmlns:a16="http://schemas.microsoft.com/office/drawing/2014/main" id="{856D3475-D0BC-EA0A-626F-ECE66C7BEC56}"/>
              </a:ext>
            </a:extLst>
          </p:cNvPr>
          <p:cNvPicPr preferRelativeResize="0"/>
          <p:nvPr/>
        </p:nvPicPr>
        <p:blipFill rotWithShape="1">
          <a:blip r:embed="rId7">
            <a:alphaModFix/>
          </a:blip>
          <a:srcRect/>
          <a:stretch/>
        </p:blipFill>
        <p:spPr>
          <a:xfrm>
            <a:off x="7651499" y="1777833"/>
            <a:ext cx="814641" cy="791666"/>
          </a:xfrm>
          <a:prstGeom prst="rect">
            <a:avLst/>
          </a:prstGeom>
          <a:noFill/>
          <a:ln>
            <a:noFill/>
          </a:ln>
        </p:spPr>
      </p:pic>
      <p:pic>
        <p:nvPicPr>
          <p:cNvPr id="12" name="Google Shape;316;g31b760ce768_0_98">
            <a:extLst>
              <a:ext uri="{FF2B5EF4-FFF2-40B4-BE49-F238E27FC236}">
                <a16:creationId xmlns:a16="http://schemas.microsoft.com/office/drawing/2014/main" id="{B2D6A7DD-614C-C259-E283-C0F70D52C7E4}"/>
              </a:ext>
            </a:extLst>
          </p:cNvPr>
          <p:cNvPicPr preferRelativeResize="0"/>
          <p:nvPr/>
        </p:nvPicPr>
        <p:blipFill rotWithShape="1">
          <a:blip r:embed="rId8">
            <a:alphaModFix/>
          </a:blip>
          <a:srcRect/>
          <a:stretch/>
        </p:blipFill>
        <p:spPr>
          <a:xfrm>
            <a:off x="2611506" y="1958513"/>
            <a:ext cx="639926" cy="639926"/>
          </a:xfrm>
          <a:prstGeom prst="rect">
            <a:avLst/>
          </a:prstGeom>
          <a:noFill/>
          <a:ln>
            <a:noFill/>
          </a:ln>
        </p:spPr>
      </p:pic>
      <p:grpSp>
        <p:nvGrpSpPr>
          <p:cNvPr id="13" name="Group 12">
            <a:extLst>
              <a:ext uri="{FF2B5EF4-FFF2-40B4-BE49-F238E27FC236}">
                <a16:creationId xmlns:a16="http://schemas.microsoft.com/office/drawing/2014/main" id="{DCA6038E-9436-9859-A8F1-23101E85C2BE}"/>
              </a:ext>
            </a:extLst>
          </p:cNvPr>
          <p:cNvGrpSpPr/>
          <p:nvPr/>
        </p:nvGrpSpPr>
        <p:grpSpPr>
          <a:xfrm>
            <a:off x="350839" y="1921519"/>
            <a:ext cx="1614425" cy="630679"/>
            <a:chOff x="6990625" y="2150850"/>
            <a:chExt cx="1614425" cy="630679"/>
          </a:xfrm>
        </p:grpSpPr>
        <p:pic>
          <p:nvPicPr>
            <p:cNvPr id="14" name="Google Shape;96;p2">
              <a:extLst>
                <a:ext uri="{FF2B5EF4-FFF2-40B4-BE49-F238E27FC236}">
                  <a16:creationId xmlns:a16="http://schemas.microsoft.com/office/drawing/2014/main" id="{D4967680-8B98-87C4-A1C6-FC7CB8AF61CB}"/>
                </a:ext>
              </a:extLst>
            </p:cNvPr>
            <p:cNvPicPr preferRelativeResize="0"/>
            <p:nvPr/>
          </p:nvPicPr>
          <p:blipFill rotWithShape="1">
            <a:blip r:embed="rId9">
              <a:alphaModFix/>
            </a:blip>
            <a:srcRect l="80468" t="49646" r="742" b="34193"/>
            <a:stretch/>
          </p:blipFill>
          <p:spPr>
            <a:xfrm flipH="1">
              <a:off x="8053090" y="2485325"/>
              <a:ext cx="344463" cy="296204"/>
            </a:xfrm>
            <a:prstGeom prst="rect">
              <a:avLst/>
            </a:prstGeom>
            <a:noFill/>
            <a:ln>
              <a:noFill/>
            </a:ln>
          </p:spPr>
        </p:pic>
        <p:pic>
          <p:nvPicPr>
            <p:cNvPr id="15" name="Google Shape;97;p2">
              <a:extLst>
                <a:ext uri="{FF2B5EF4-FFF2-40B4-BE49-F238E27FC236}">
                  <a16:creationId xmlns:a16="http://schemas.microsoft.com/office/drawing/2014/main" id="{581953E9-8F48-51DB-9A2E-25F7A9678D7B}"/>
                </a:ext>
              </a:extLst>
            </p:cNvPr>
            <p:cNvPicPr preferRelativeResize="0"/>
            <p:nvPr/>
          </p:nvPicPr>
          <p:blipFill rotWithShape="1">
            <a:blip r:embed="rId9">
              <a:alphaModFix/>
            </a:blip>
            <a:srcRect l="36133" t="8207" r="23249" b="62520"/>
            <a:stretch/>
          </p:blipFill>
          <p:spPr>
            <a:xfrm>
              <a:off x="7272336" y="2150850"/>
              <a:ext cx="740657" cy="533603"/>
            </a:xfrm>
            <a:prstGeom prst="rect">
              <a:avLst/>
            </a:prstGeom>
            <a:noFill/>
            <a:ln>
              <a:noFill/>
            </a:ln>
          </p:spPr>
        </p:pic>
        <p:pic>
          <p:nvPicPr>
            <p:cNvPr id="16" name="Google Shape;98;p2">
              <a:extLst>
                <a:ext uri="{FF2B5EF4-FFF2-40B4-BE49-F238E27FC236}">
                  <a16:creationId xmlns:a16="http://schemas.microsoft.com/office/drawing/2014/main" id="{44F543C9-ACBA-1466-BE24-898D324D3455}"/>
                </a:ext>
              </a:extLst>
            </p:cNvPr>
            <p:cNvPicPr preferRelativeResize="0"/>
            <p:nvPr/>
          </p:nvPicPr>
          <p:blipFill rotWithShape="1">
            <a:blip r:embed="rId9">
              <a:alphaModFix/>
            </a:blip>
            <a:srcRect l="80468" t="49646" r="742" b="34193"/>
            <a:stretch/>
          </p:blipFill>
          <p:spPr>
            <a:xfrm rot="16200000" flipH="1">
              <a:off x="6960330" y="2405024"/>
              <a:ext cx="351151" cy="290562"/>
            </a:xfrm>
            <a:prstGeom prst="rect">
              <a:avLst/>
            </a:prstGeom>
            <a:noFill/>
            <a:ln>
              <a:noFill/>
            </a:ln>
          </p:spPr>
        </p:pic>
        <p:pic>
          <p:nvPicPr>
            <p:cNvPr id="17" name="Google Shape;99;p2">
              <a:extLst>
                <a:ext uri="{FF2B5EF4-FFF2-40B4-BE49-F238E27FC236}">
                  <a16:creationId xmlns:a16="http://schemas.microsoft.com/office/drawing/2014/main" id="{ED7979C1-778C-FCA0-6B3F-9C1DFD26DA18}"/>
                </a:ext>
              </a:extLst>
            </p:cNvPr>
            <p:cNvPicPr preferRelativeResize="0"/>
            <p:nvPr/>
          </p:nvPicPr>
          <p:blipFill rotWithShape="1">
            <a:blip r:embed="rId10">
              <a:alphaModFix/>
            </a:blip>
            <a:srcRect/>
            <a:stretch/>
          </p:blipFill>
          <p:spPr>
            <a:xfrm rot="20819203">
              <a:off x="7069558" y="2420947"/>
              <a:ext cx="227432" cy="198040"/>
            </a:xfrm>
            <a:prstGeom prst="rect">
              <a:avLst/>
            </a:prstGeom>
            <a:noFill/>
            <a:ln>
              <a:noFill/>
            </a:ln>
          </p:spPr>
        </p:pic>
        <p:pic>
          <p:nvPicPr>
            <p:cNvPr id="18" name="Google Shape;100;p2">
              <a:extLst>
                <a:ext uri="{FF2B5EF4-FFF2-40B4-BE49-F238E27FC236}">
                  <a16:creationId xmlns:a16="http://schemas.microsoft.com/office/drawing/2014/main" id="{0D621FA5-9613-5325-FC56-7455650FE819}"/>
                </a:ext>
              </a:extLst>
            </p:cNvPr>
            <p:cNvPicPr preferRelativeResize="0"/>
            <p:nvPr/>
          </p:nvPicPr>
          <p:blipFill rotWithShape="1">
            <a:blip r:embed="rId11">
              <a:alphaModFix/>
            </a:blip>
            <a:srcRect/>
            <a:stretch/>
          </p:blipFill>
          <p:spPr>
            <a:xfrm>
              <a:off x="7959225" y="2361449"/>
              <a:ext cx="645825" cy="358782"/>
            </a:xfrm>
            <a:prstGeom prst="rect">
              <a:avLst/>
            </a:prstGeom>
            <a:noFill/>
            <a:ln>
              <a:noFill/>
            </a:ln>
          </p:spPr>
        </p:pic>
      </p:grpSp>
    </p:spTree>
    <p:extLst>
      <p:ext uri="{BB962C8B-B14F-4D97-AF65-F5344CB8AC3E}">
        <p14:creationId xmlns:p14="http://schemas.microsoft.com/office/powerpoint/2010/main" val="19569024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B82AA-EDA2-D964-56F5-A617033137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B8CB77-CE2E-E043-C26D-EBC371FF68D7}"/>
              </a:ext>
            </a:extLst>
          </p:cNvPr>
          <p:cNvSpPr>
            <a:spLocks noGrp="1"/>
          </p:cNvSpPr>
          <p:nvPr>
            <p:ph type="title"/>
          </p:nvPr>
        </p:nvSpPr>
        <p:spPr/>
        <p:txBody>
          <a:bodyPr>
            <a:normAutofit fontScale="90000"/>
          </a:bodyPr>
          <a:lstStyle/>
          <a:p>
            <a:r>
              <a:rPr lang="en-GB" dirty="0"/>
              <a:t>Do we need RAG?</a:t>
            </a:r>
          </a:p>
        </p:txBody>
      </p:sp>
      <p:sp>
        <p:nvSpPr>
          <p:cNvPr id="4" name="Text Placeholder 3">
            <a:extLst>
              <a:ext uri="{FF2B5EF4-FFF2-40B4-BE49-F238E27FC236}">
                <a16:creationId xmlns:a16="http://schemas.microsoft.com/office/drawing/2014/main" id="{AF5B233F-6FD4-70DA-DA67-EFF009F1CE56}"/>
              </a:ext>
            </a:extLst>
          </p:cNvPr>
          <p:cNvSpPr>
            <a:spLocks noGrp="1"/>
          </p:cNvSpPr>
          <p:nvPr>
            <p:ph type="body" sz="quarter" idx="11"/>
          </p:nvPr>
        </p:nvSpPr>
        <p:spPr/>
        <p:txBody>
          <a:bodyPr>
            <a:normAutofit lnSpcReduction="10000"/>
          </a:bodyPr>
          <a:lstStyle/>
          <a:p>
            <a:r>
              <a:rPr lang="en-GB" dirty="0">
                <a:hlinkClick r:id="rId2" action="ppaction://hlinksldjump"/>
              </a:rPr>
              <a:t>Zero-Shot</a:t>
            </a:r>
          </a:p>
        </p:txBody>
      </p:sp>
      <p:pic>
        <p:nvPicPr>
          <p:cNvPr id="16" name="Picture Placeholder 15" descr="A screenshot of a computer&#10;&#10;Description automatically generated">
            <a:extLst>
              <a:ext uri="{FF2B5EF4-FFF2-40B4-BE49-F238E27FC236}">
                <a16:creationId xmlns:a16="http://schemas.microsoft.com/office/drawing/2014/main" id="{DCB6ACB7-203A-D6C8-0F2C-2F722CBC81C2}"/>
              </a:ext>
            </a:extLst>
          </p:cNvPr>
          <p:cNvPicPr>
            <a:picLocks noGrp="1" noChangeAspect="1"/>
          </p:cNvPicPr>
          <p:nvPr>
            <p:ph type="pic" sz="quarter" idx="12"/>
          </p:nvPr>
        </p:nvPicPr>
        <p:blipFill>
          <a:blip r:embed="rId3"/>
          <a:srcRect l="16720" r="16720"/>
          <a:stretch>
            <a:fillRect/>
          </a:stretch>
        </p:blipFill>
        <p:spPr>
          <a:xfrm>
            <a:off x="5242304" y="1255776"/>
            <a:ext cx="2484375" cy="1538015"/>
          </a:xfrm>
        </p:spPr>
      </p:pic>
      <p:sp>
        <p:nvSpPr>
          <p:cNvPr id="8" name="Text Placeholder 7">
            <a:extLst>
              <a:ext uri="{FF2B5EF4-FFF2-40B4-BE49-F238E27FC236}">
                <a16:creationId xmlns:a16="http://schemas.microsoft.com/office/drawing/2014/main" id="{0A81853A-C592-5C51-4E4D-6287E9159677}"/>
              </a:ext>
            </a:extLst>
          </p:cNvPr>
          <p:cNvSpPr>
            <a:spLocks noGrp="1"/>
          </p:cNvSpPr>
          <p:nvPr>
            <p:ph type="body" sz="quarter" idx="13"/>
          </p:nvPr>
        </p:nvSpPr>
        <p:spPr/>
        <p:txBody>
          <a:bodyPr>
            <a:normAutofit lnSpcReduction="10000"/>
          </a:bodyPr>
          <a:lstStyle/>
          <a:p>
            <a:r>
              <a:rPr lang="en-GB" dirty="0">
                <a:hlinkClick r:id="rId4" action="ppaction://hlinksldjump"/>
              </a:rPr>
              <a:t>Fixed-Examples</a:t>
            </a:r>
          </a:p>
        </p:txBody>
      </p:sp>
      <p:sp>
        <p:nvSpPr>
          <p:cNvPr id="19" name="&quot;Not Allowed&quot; Symbol 18">
            <a:extLst>
              <a:ext uri="{FF2B5EF4-FFF2-40B4-BE49-F238E27FC236}">
                <a16:creationId xmlns:a16="http://schemas.microsoft.com/office/drawing/2014/main" id="{F27F3DC3-1F2A-DF9C-01C8-7DD028B396AB}"/>
              </a:ext>
            </a:extLst>
          </p:cNvPr>
          <p:cNvSpPr/>
          <p:nvPr/>
        </p:nvSpPr>
        <p:spPr>
          <a:xfrm>
            <a:off x="2176772" y="1790700"/>
            <a:ext cx="876300" cy="853440"/>
          </a:xfrm>
          <a:prstGeom prst="noSmoking">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21321650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g31b760ce768_0_16"/>
          <p:cNvSpPr txBox="1">
            <a:spLocks noGrp="1"/>
          </p:cNvSpPr>
          <p:nvPr>
            <p:ph type="title"/>
          </p:nvPr>
        </p:nvSpPr>
        <p:spPr>
          <a:xfrm>
            <a:off x="0" y="2150850"/>
            <a:ext cx="8520600" cy="8418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2800"/>
              <a:buNone/>
            </a:pPr>
            <a:r>
              <a:rPr lang="en" sz="3320" b="1" dirty="0">
                <a:solidFill>
                  <a:srgbClr val="3B475B"/>
                </a:solidFill>
                <a:latin typeface="Raleway"/>
                <a:ea typeface="Raleway"/>
                <a:cs typeface="Raleway"/>
                <a:sym typeface="Raleway"/>
              </a:rPr>
              <a:t>Evaluation</a:t>
            </a:r>
            <a:endParaRPr sz="3520" dirty="0">
              <a:solidFill>
                <a:srgbClr val="3B475B"/>
              </a:solidFill>
            </a:endParaRPr>
          </a:p>
        </p:txBody>
      </p:sp>
      <p:pic>
        <p:nvPicPr>
          <p:cNvPr id="2" name="Google Shape;123;p2">
            <a:extLst>
              <a:ext uri="{FF2B5EF4-FFF2-40B4-BE49-F238E27FC236}">
                <a16:creationId xmlns:a16="http://schemas.microsoft.com/office/drawing/2014/main" id="{B8A1DE3F-BB62-2120-FD9B-DAF000662587}"/>
              </a:ext>
            </a:extLst>
          </p:cNvPr>
          <p:cNvPicPr preferRelativeResize="0"/>
          <p:nvPr/>
        </p:nvPicPr>
        <p:blipFill rotWithShape="1">
          <a:blip r:embed="rId3">
            <a:alphaModFix/>
          </a:blip>
          <a:srcRect/>
          <a:stretch/>
        </p:blipFill>
        <p:spPr>
          <a:xfrm>
            <a:off x="5520048" y="2150850"/>
            <a:ext cx="774525" cy="774550"/>
          </a:xfrm>
          <a:prstGeom prst="rect">
            <a:avLst/>
          </a:prstGeom>
          <a:noFill/>
          <a:ln>
            <a:noFill/>
          </a:ln>
        </p:spPr>
      </p:pic>
      <p:pic>
        <p:nvPicPr>
          <p:cNvPr id="3" name="Google Shape;293;g31b760ce768_0_98">
            <a:extLst>
              <a:ext uri="{FF2B5EF4-FFF2-40B4-BE49-F238E27FC236}">
                <a16:creationId xmlns:a16="http://schemas.microsoft.com/office/drawing/2014/main" id="{D9A7E62A-9306-7976-0283-104BBF3DAECF}"/>
              </a:ext>
            </a:extLst>
          </p:cNvPr>
          <p:cNvPicPr preferRelativeResize="0"/>
          <p:nvPr/>
        </p:nvPicPr>
        <p:blipFill rotWithShape="1">
          <a:blip r:embed="rId4">
            <a:alphaModFix/>
          </a:blip>
          <a:srcRect r="75749"/>
          <a:stretch/>
        </p:blipFill>
        <p:spPr>
          <a:xfrm>
            <a:off x="-15240" y="4280966"/>
            <a:ext cx="2217419" cy="1001168"/>
          </a:xfrm>
          <a:prstGeom prst="rect">
            <a:avLst/>
          </a:prstGeom>
          <a:noFill/>
          <a:ln>
            <a:noFill/>
          </a:ln>
        </p:spPr>
      </p:pic>
      <p:pic>
        <p:nvPicPr>
          <p:cNvPr id="4" name="Google Shape;194;p10">
            <a:extLst>
              <a:ext uri="{FF2B5EF4-FFF2-40B4-BE49-F238E27FC236}">
                <a16:creationId xmlns:a16="http://schemas.microsoft.com/office/drawing/2014/main" id="{7F4A7F21-BC6A-BA69-6C46-1980778F894F}"/>
              </a:ext>
            </a:extLst>
          </p:cNvPr>
          <p:cNvPicPr preferRelativeResize="0"/>
          <p:nvPr/>
        </p:nvPicPr>
        <p:blipFill rotWithShape="1">
          <a:blip r:embed="rId4">
            <a:alphaModFix/>
          </a:blip>
          <a:srcRect l="4644" r="88483"/>
          <a:stretch/>
        </p:blipFill>
        <p:spPr>
          <a:xfrm>
            <a:off x="2429125" y="4280966"/>
            <a:ext cx="1262765" cy="1001168"/>
          </a:xfrm>
          <a:prstGeom prst="rect">
            <a:avLst/>
          </a:prstGeom>
          <a:noFill/>
          <a:ln>
            <a:noFill/>
          </a:ln>
        </p:spPr>
      </p:pic>
      <p:pic>
        <p:nvPicPr>
          <p:cNvPr id="5" name="Google Shape;194;p10">
            <a:extLst>
              <a:ext uri="{FF2B5EF4-FFF2-40B4-BE49-F238E27FC236}">
                <a16:creationId xmlns:a16="http://schemas.microsoft.com/office/drawing/2014/main" id="{3784FD7B-99E2-E9DC-2BE9-E4A70F9735D0}"/>
              </a:ext>
            </a:extLst>
          </p:cNvPr>
          <p:cNvPicPr preferRelativeResize="0"/>
          <p:nvPr/>
        </p:nvPicPr>
        <p:blipFill rotWithShape="1">
          <a:blip r:embed="rId4">
            <a:alphaModFix/>
          </a:blip>
          <a:srcRect l="4644" r="94444"/>
          <a:stretch/>
        </p:blipFill>
        <p:spPr>
          <a:xfrm>
            <a:off x="3895588" y="4280966"/>
            <a:ext cx="1629557" cy="1001168"/>
          </a:xfrm>
          <a:prstGeom prst="rect">
            <a:avLst/>
          </a:prstGeom>
          <a:noFill/>
          <a:ln>
            <a:noFill/>
          </a:ln>
        </p:spPr>
      </p:pic>
      <p:pic>
        <p:nvPicPr>
          <p:cNvPr id="6" name="Google Shape;194;p10">
            <a:extLst>
              <a:ext uri="{FF2B5EF4-FFF2-40B4-BE49-F238E27FC236}">
                <a16:creationId xmlns:a16="http://schemas.microsoft.com/office/drawing/2014/main" id="{FD1ECA25-A3F8-77A0-F6C0-C1355DA19903}"/>
              </a:ext>
            </a:extLst>
          </p:cNvPr>
          <p:cNvPicPr preferRelativeResize="0"/>
          <p:nvPr/>
        </p:nvPicPr>
        <p:blipFill rotWithShape="1">
          <a:blip r:embed="rId4">
            <a:alphaModFix/>
          </a:blip>
          <a:srcRect l="4644" r="94444"/>
          <a:stretch/>
        </p:blipFill>
        <p:spPr>
          <a:xfrm>
            <a:off x="5728843" y="4286848"/>
            <a:ext cx="222270" cy="1001168"/>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C2E0DF"/>
            </a:gs>
            <a:gs pos="30000">
              <a:schemeClr val="bg1">
                <a:lumMod val="99000"/>
                <a:lumOff val="1000"/>
              </a:schemeClr>
            </a:gs>
          </a:gsLst>
          <a:path path="circle">
            <a:fillToRect r="100000" b="100000"/>
          </a:path>
          <a:tileRect l="-100000" t="-100000"/>
        </a:gradFill>
        <a:effectLst/>
      </p:bgPr>
    </p:bg>
    <p:spTree>
      <p:nvGrpSpPr>
        <p:cNvPr id="1" name="Shape 442"/>
        <p:cNvGrpSpPr/>
        <p:nvPr/>
      </p:nvGrpSpPr>
      <p:grpSpPr>
        <a:xfrm>
          <a:off x="0" y="0"/>
          <a:ext cx="0" cy="0"/>
          <a:chOff x="0" y="0"/>
          <a:chExt cx="0" cy="0"/>
        </a:xfrm>
      </p:grpSpPr>
      <p:sp>
        <p:nvSpPr>
          <p:cNvPr id="446" name="Google Shape;446;g31ba8709124_0_128"/>
          <p:cNvSpPr txBox="1">
            <a:spLocks noGrp="1"/>
          </p:cNvSpPr>
          <p:nvPr>
            <p:ph type="title"/>
          </p:nvPr>
        </p:nvSpPr>
        <p:spPr>
          <a:xfrm>
            <a:off x="3019050" y="1413110"/>
            <a:ext cx="31059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Clr>
                <a:schemeClr val="dk1"/>
              </a:buClr>
              <a:buSzPts val="1100"/>
              <a:buFont typeface="Arial"/>
              <a:buNone/>
            </a:pPr>
            <a:r>
              <a:rPr lang="en" sz="1800" b="1" dirty="0">
                <a:solidFill>
                  <a:srgbClr val="66B2B0"/>
                </a:solidFill>
                <a:latin typeface="Raleway"/>
                <a:ea typeface="Raleway"/>
                <a:cs typeface="Raleway"/>
                <a:sym typeface="Raleway"/>
              </a:rPr>
              <a:t>Setup 1 : Half-Half Split</a:t>
            </a:r>
            <a:endParaRPr sz="1800" b="1" dirty="0">
              <a:solidFill>
                <a:srgbClr val="66B2B0"/>
              </a:solidFill>
              <a:latin typeface="Raleway"/>
              <a:ea typeface="Raleway"/>
              <a:cs typeface="Raleway"/>
              <a:sym typeface="Raleway"/>
            </a:endParaRPr>
          </a:p>
        </p:txBody>
      </p:sp>
      <p:pic>
        <p:nvPicPr>
          <p:cNvPr id="447" name="Google Shape;447;g31ba8709124_0_128" title="Points scored"/>
          <p:cNvPicPr preferRelativeResize="0"/>
          <p:nvPr/>
        </p:nvPicPr>
        <p:blipFill rotWithShape="1">
          <a:blip r:embed="rId3">
            <a:alphaModFix/>
          </a:blip>
          <a:srcRect t="12303"/>
          <a:stretch/>
        </p:blipFill>
        <p:spPr>
          <a:xfrm>
            <a:off x="1770525" y="1893800"/>
            <a:ext cx="5143501" cy="2913526"/>
          </a:xfrm>
          <a:prstGeom prst="rect">
            <a:avLst/>
          </a:prstGeom>
          <a:noFill/>
          <a:ln>
            <a:noFill/>
          </a:ln>
        </p:spPr>
      </p:pic>
      <p:sp>
        <p:nvSpPr>
          <p:cNvPr id="448" name="Google Shape;448;g31ba8709124_0_128"/>
          <p:cNvSpPr txBox="1"/>
          <p:nvPr/>
        </p:nvSpPr>
        <p:spPr>
          <a:xfrm>
            <a:off x="342900" y="928125"/>
            <a:ext cx="58347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 sz="1500" b="1" i="0" u="none" strike="noStrike" cap="none" dirty="0">
                <a:solidFill>
                  <a:srgbClr val="000000"/>
                </a:solidFill>
                <a:latin typeface="Raleway"/>
                <a:ea typeface="Raleway"/>
                <a:cs typeface="Raleway"/>
                <a:sym typeface="Raleway"/>
              </a:rPr>
              <a:t>Comparative metrics</a:t>
            </a:r>
            <a:r>
              <a:rPr lang="en" sz="1500" i="0" u="none" strike="noStrike" cap="none" dirty="0">
                <a:solidFill>
                  <a:srgbClr val="000000"/>
                </a:solidFill>
                <a:latin typeface="Raleway"/>
                <a:ea typeface="Raleway"/>
                <a:cs typeface="Raleway"/>
                <a:sym typeface="Raleway"/>
              </a:rPr>
              <a:t> </a:t>
            </a:r>
            <a:r>
              <a:rPr lang="en" sz="1500" b="1" i="0" u="none" strike="noStrike" cap="none" dirty="0">
                <a:solidFill>
                  <a:srgbClr val="000000"/>
                </a:solidFill>
                <a:highlight>
                  <a:srgbClr val="4A86E8"/>
                </a:highlight>
                <a:latin typeface="Raleway"/>
                <a:ea typeface="Raleway"/>
                <a:cs typeface="Raleway"/>
                <a:sym typeface="Raleway"/>
              </a:rPr>
              <a:t>Graph</a:t>
            </a:r>
            <a:r>
              <a:rPr lang="en" sz="1500" i="0" u="none" strike="noStrike" cap="none" dirty="0">
                <a:solidFill>
                  <a:srgbClr val="000000"/>
                </a:solidFill>
                <a:latin typeface="Raleway"/>
                <a:ea typeface="Raleway"/>
                <a:cs typeface="Raleway"/>
                <a:sym typeface="Raleway"/>
              </a:rPr>
              <a:t> for Classification of Labels</a:t>
            </a:r>
            <a:endParaRPr sz="1500" i="0" u="none" strike="noStrike" cap="none" dirty="0">
              <a:solidFill>
                <a:srgbClr val="000000"/>
              </a:solidFill>
              <a:latin typeface="Raleway"/>
              <a:ea typeface="Raleway"/>
              <a:cs typeface="Raleway"/>
              <a:sym typeface="Raleway"/>
            </a:endParaRPr>
          </a:p>
        </p:txBody>
      </p:sp>
      <p:sp>
        <p:nvSpPr>
          <p:cNvPr id="449" name="Google Shape;449;g31ba8709124_0_128"/>
          <p:cNvSpPr txBox="1">
            <a:spLocks noGrp="1"/>
          </p:cNvSpPr>
          <p:nvPr>
            <p:ph type="title"/>
          </p:nvPr>
        </p:nvSpPr>
        <p:spPr>
          <a:xfrm>
            <a:off x="342900" y="329525"/>
            <a:ext cx="86418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sz="2020" b="1" dirty="0">
                <a:solidFill>
                  <a:srgbClr val="253047"/>
                </a:solidFill>
                <a:latin typeface="Raleway"/>
                <a:ea typeface="Raleway"/>
                <a:cs typeface="Raleway"/>
                <a:sym typeface="Raleway"/>
              </a:rPr>
              <a:t>SBERT vs. SRoBERTa</a:t>
            </a:r>
            <a:endParaRPr sz="2900" dirty="0"/>
          </a:p>
        </p:txBody>
      </p:sp>
      <p:pic>
        <p:nvPicPr>
          <p:cNvPr id="2" name="Google Shape;293;g31b760ce768_0_98">
            <a:extLst>
              <a:ext uri="{FF2B5EF4-FFF2-40B4-BE49-F238E27FC236}">
                <a16:creationId xmlns:a16="http://schemas.microsoft.com/office/drawing/2014/main" id="{0411ABA9-BA52-8C22-6280-3B4C2E338DD2}"/>
              </a:ext>
            </a:extLst>
          </p:cNvPr>
          <p:cNvPicPr preferRelativeResize="0"/>
          <p:nvPr/>
        </p:nvPicPr>
        <p:blipFill rotWithShape="1">
          <a:blip r:embed="rId4">
            <a:alphaModFix/>
          </a:blip>
          <a:srcRect r="75749"/>
          <a:stretch/>
        </p:blipFill>
        <p:spPr>
          <a:xfrm>
            <a:off x="-15240" y="4280966"/>
            <a:ext cx="2217419" cy="1001168"/>
          </a:xfrm>
          <a:prstGeom prst="rect">
            <a:avLst/>
          </a:prstGeom>
          <a:noFill/>
          <a:ln>
            <a:noFill/>
          </a:ln>
        </p:spPr>
      </p:pic>
      <p:pic>
        <p:nvPicPr>
          <p:cNvPr id="3" name="Google Shape;194;p10">
            <a:extLst>
              <a:ext uri="{FF2B5EF4-FFF2-40B4-BE49-F238E27FC236}">
                <a16:creationId xmlns:a16="http://schemas.microsoft.com/office/drawing/2014/main" id="{3B2EEF59-6FAB-4ADE-B857-BC10D9CA6272}"/>
              </a:ext>
            </a:extLst>
          </p:cNvPr>
          <p:cNvPicPr preferRelativeResize="0"/>
          <p:nvPr/>
        </p:nvPicPr>
        <p:blipFill rotWithShape="1">
          <a:blip r:embed="rId4">
            <a:alphaModFix/>
          </a:blip>
          <a:srcRect l="4644" r="88483"/>
          <a:stretch/>
        </p:blipFill>
        <p:spPr>
          <a:xfrm>
            <a:off x="2429125" y="4280966"/>
            <a:ext cx="1262765" cy="1001168"/>
          </a:xfrm>
          <a:prstGeom prst="rect">
            <a:avLst/>
          </a:prstGeom>
          <a:noFill/>
          <a:ln>
            <a:noFill/>
          </a:ln>
        </p:spPr>
      </p:pic>
      <p:pic>
        <p:nvPicPr>
          <p:cNvPr id="4" name="Google Shape;194;p10">
            <a:extLst>
              <a:ext uri="{FF2B5EF4-FFF2-40B4-BE49-F238E27FC236}">
                <a16:creationId xmlns:a16="http://schemas.microsoft.com/office/drawing/2014/main" id="{61396D16-4B66-AA9E-65F9-EF7581ADF444}"/>
              </a:ext>
            </a:extLst>
          </p:cNvPr>
          <p:cNvPicPr preferRelativeResize="0"/>
          <p:nvPr/>
        </p:nvPicPr>
        <p:blipFill rotWithShape="1">
          <a:blip r:embed="rId4">
            <a:alphaModFix/>
          </a:blip>
          <a:srcRect l="4644" r="94444"/>
          <a:stretch/>
        </p:blipFill>
        <p:spPr>
          <a:xfrm>
            <a:off x="3895588" y="4280966"/>
            <a:ext cx="1629557" cy="1001168"/>
          </a:xfrm>
          <a:prstGeom prst="rect">
            <a:avLst/>
          </a:prstGeom>
          <a:noFill/>
          <a:ln>
            <a:noFill/>
          </a:ln>
        </p:spPr>
      </p:pic>
      <p:pic>
        <p:nvPicPr>
          <p:cNvPr id="5" name="Google Shape;194;p10">
            <a:extLst>
              <a:ext uri="{FF2B5EF4-FFF2-40B4-BE49-F238E27FC236}">
                <a16:creationId xmlns:a16="http://schemas.microsoft.com/office/drawing/2014/main" id="{14233515-ABA7-7B14-CC51-4D35D046F649}"/>
              </a:ext>
            </a:extLst>
          </p:cNvPr>
          <p:cNvPicPr preferRelativeResize="0"/>
          <p:nvPr/>
        </p:nvPicPr>
        <p:blipFill rotWithShape="1">
          <a:blip r:embed="rId4">
            <a:alphaModFix/>
          </a:blip>
          <a:srcRect l="4644" r="94444"/>
          <a:stretch/>
        </p:blipFill>
        <p:spPr>
          <a:xfrm>
            <a:off x="5728841" y="4286848"/>
            <a:ext cx="974175" cy="1001168"/>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E6E2F2"/>
            </a:gs>
            <a:gs pos="30000">
              <a:schemeClr val="bg1">
                <a:lumMod val="99000"/>
                <a:lumOff val="1000"/>
              </a:schemeClr>
            </a:gs>
          </a:gsLst>
          <a:path path="circle">
            <a:fillToRect r="100000" b="100000"/>
          </a:path>
        </a:gradFill>
        <a:effectLst/>
      </p:bgPr>
    </p:bg>
    <p:spTree>
      <p:nvGrpSpPr>
        <p:cNvPr id="1" name="Shape 454"/>
        <p:cNvGrpSpPr/>
        <p:nvPr/>
      </p:nvGrpSpPr>
      <p:grpSpPr>
        <a:xfrm>
          <a:off x="0" y="0"/>
          <a:ext cx="0" cy="0"/>
          <a:chOff x="0" y="0"/>
          <a:chExt cx="0" cy="0"/>
        </a:xfrm>
      </p:grpSpPr>
      <p:pic>
        <p:nvPicPr>
          <p:cNvPr id="458" name="Google Shape;458;g2a46a0c5d47_0_47" title="Points scored"/>
          <p:cNvPicPr preferRelativeResize="0"/>
          <p:nvPr/>
        </p:nvPicPr>
        <p:blipFill rotWithShape="1">
          <a:blip r:embed="rId3">
            <a:alphaModFix/>
          </a:blip>
          <a:srcRect t="13621"/>
          <a:stretch/>
        </p:blipFill>
        <p:spPr>
          <a:xfrm>
            <a:off x="2039475" y="1893800"/>
            <a:ext cx="4818525" cy="2880249"/>
          </a:xfrm>
          <a:prstGeom prst="rect">
            <a:avLst/>
          </a:prstGeom>
          <a:noFill/>
          <a:ln>
            <a:noFill/>
          </a:ln>
        </p:spPr>
      </p:pic>
      <p:sp>
        <p:nvSpPr>
          <p:cNvPr id="459" name="Google Shape;459;g2a46a0c5d47_0_47"/>
          <p:cNvSpPr txBox="1">
            <a:spLocks noGrp="1"/>
          </p:cNvSpPr>
          <p:nvPr>
            <p:ph type="title"/>
          </p:nvPr>
        </p:nvSpPr>
        <p:spPr>
          <a:xfrm>
            <a:off x="2844600" y="1448800"/>
            <a:ext cx="34548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990"/>
              <a:buFont typeface="Arial"/>
              <a:buNone/>
            </a:pPr>
            <a:r>
              <a:rPr lang="en" sz="1820" b="1" dirty="0">
                <a:solidFill>
                  <a:srgbClr val="8E7CC3"/>
                </a:solidFill>
                <a:latin typeface="Raleway"/>
                <a:ea typeface="Raleway"/>
                <a:cs typeface="Raleway"/>
                <a:sym typeface="Raleway"/>
              </a:rPr>
              <a:t>Setup 2 : Rephrased Split</a:t>
            </a:r>
            <a:endParaRPr sz="1820" b="1" dirty="0">
              <a:solidFill>
                <a:srgbClr val="8E7CC3"/>
              </a:solidFill>
              <a:latin typeface="Raleway"/>
              <a:ea typeface="Raleway"/>
              <a:cs typeface="Raleway"/>
              <a:sym typeface="Raleway"/>
            </a:endParaRPr>
          </a:p>
        </p:txBody>
      </p:sp>
      <p:sp>
        <p:nvSpPr>
          <p:cNvPr id="460" name="Google Shape;460;g2a46a0c5d47_0_47"/>
          <p:cNvSpPr txBox="1"/>
          <p:nvPr/>
        </p:nvSpPr>
        <p:spPr>
          <a:xfrm>
            <a:off x="342900" y="928125"/>
            <a:ext cx="58347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 sz="1500" b="1" i="0" u="none" strike="noStrike" cap="none" dirty="0">
                <a:solidFill>
                  <a:srgbClr val="000000"/>
                </a:solidFill>
                <a:latin typeface="Raleway"/>
                <a:ea typeface="Raleway"/>
                <a:cs typeface="Raleway"/>
                <a:sym typeface="Raleway"/>
              </a:rPr>
              <a:t>Comparative metrics</a:t>
            </a:r>
            <a:r>
              <a:rPr lang="en" sz="1500" i="0" u="none" strike="noStrike" cap="none" dirty="0">
                <a:solidFill>
                  <a:srgbClr val="000000"/>
                </a:solidFill>
                <a:latin typeface="Raleway"/>
                <a:ea typeface="Raleway"/>
                <a:cs typeface="Raleway"/>
                <a:sym typeface="Raleway"/>
              </a:rPr>
              <a:t> </a:t>
            </a:r>
            <a:r>
              <a:rPr lang="en" sz="1500" b="1" i="0" u="none" strike="noStrike" cap="none" dirty="0">
                <a:solidFill>
                  <a:srgbClr val="000000"/>
                </a:solidFill>
                <a:highlight>
                  <a:srgbClr val="4A86E8"/>
                </a:highlight>
                <a:latin typeface="Raleway"/>
                <a:ea typeface="Raleway"/>
                <a:cs typeface="Raleway"/>
                <a:sym typeface="Raleway"/>
              </a:rPr>
              <a:t>Graph</a:t>
            </a:r>
            <a:r>
              <a:rPr lang="en" sz="1500" i="0" u="none" strike="noStrike" cap="none" dirty="0">
                <a:solidFill>
                  <a:srgbClr val="000000"/>
                </a:solidFill>
                <a:latin typeface="Raleway"/>
                <a:ea typeface="Raleway"/>
                <a:cs typeface="Raleway"/>
                <a:sym typeface="Raleway"/>
              </a:rPr>
              <a:t> for Classification of Labels</a:t>
            </a:r>
            <a:endParaRPr sz="1500" i="0" u="none" strike="noStrike" cap="none" dirty="0">
              <a:solidFill>
                <a:srgbClr val="000000"/>
              </a:solidFill>
              <a:latin typeface="Raleway"/>
              <a:ea typeface="Raleway"/>
              <a:cs typeface="Raleway"/>
              <a:sym typeface="Raleway"/>
            </a:endParaRPr>
          </a:p>
        </p:txBody>
      </p:sp>
      <p:sp>
        <p:nvSpPr>
          <p:cNvPr id="461" name="Google Shape;461;g2a46a0c5d47_0_47"/>
          <p:cNvSpPr txBox="1">
            <a:spLocks noGrp="1"/>
          </p:cNvSpPr>
          <p:nvPr>
            <p:ph type="title"/>
          </p:nvPr>
        </p:nvSpPr>
        <p:spPr>
          <a:xfrm>
            <a:off x="342900" y="329525"/>
            <a:ext cx="86418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sz="2020" b="1" dirty="0">
                <a:solidFill>
                  <a:srgbClr val="253047"/>
                </a:solidFill>
                <a:latin typeface="Raleway"/>
                <a:ea typeface="Raleway"/>
                <a:cs typeface="Raleway"/>
                <a:sym typeface="Raleway"/>
              </a:rPr>
              <a:t>SBERT vs. SRoBERTa</a:t>
            </a:r>
            <a:endParaRPr sz="2900" dirty="0"/>
          </a:p>
        </p:txBody>
      </p:sp>
      <p:pic>
        <p:nvPicPr>
          <p:cNvPr id="9" name="Google Shape;293;g31b760ce768_0_98">
            <a:extLst>
              <a:ext uri="{FF2B5EF4-FFF2-40B4-BE49-F238E27FC236}">
                <a16:creationId xmlns:a16="http://schemas.microsoft.com/office/drawing/2014/main" id="{48A4E15B-2E97-31CE-40C3-9BF3854337DD}"/>
              </a:ext>
            </a:extLst>
          </p:cNvPr>
          <p:cNvPicPr preferRelativeResize="0"/>
          <p:nvPr/>
        </p:nvPicPr>
        <p:blipFill rotWithShape="1">
          <a:blip r:embed="rId4">
            <a:alphaModFix/>
          </a:blip>
          <a:srcRect r="75749"/>
          <a:stretch/>
        </p:blipFill>
        <p:spPr>
          <a:xfrm>
            <a:off x="-15240" y="4280966"/>
            <a:ext cx="2217419" cy="1001168"/>
          </a:xfrm>
          <a:prstGeom prst="rect">
            <a:avLst/>
          </a:prstGeom>
          <a:noFill/>
          <a:ln>
            <a:noFill/>
          </a:ln>
        </p:spPr>
      </p:pic>
      <p:pic>
        <p:nvPicPr>
          <p:cNvPr id="10" name="Google Shape;194;p10">
            <a:extLst>
              <a:ext uri="{FF2B5EF4-FFF2-40B4-BE49-F238E27FC236}">
                <a16:creationId xmlns:a16="http://schemas.microsoft.com/office/drawing/2014/main" id="{2BE62DB7-982E-33BC-09C8-16EEA1B74E7A}"/>
              </a:ext>
            </a:extLst>
          </p:cNvPr>
          <p:cNvPicPr preferRelativeResize="0"/>
          <p:nvPr/>
        </p:nvPicPr>
        <p:blipFill rotWithShape="1">
          <a:blip r:embed="rId4">
            <a:alphaModFix/>
          </a:blip>
          <a:srcRect l="4644" r="88483"/>
          <a:stretch/>
        </p:blipFill>
        <p:spPr>
          <a:xfrm>
            <a:off x="2429125" y="4280966"/>
            <a:ext cx="1262765" cy="1001168"/>
          </a:xfrm>
          <a:prstGeom prst="rect">
            <a:avLst/>
          </a:prstGeom>
          <a:noFill/>
          <a:ln>
            <a:noFill/>
          </a:ln>
        </p:spPr>
      </p:pic>
      <p:pic>
        <p:nvPicPr>
          <p:cNvPr id="11" name="Google Shape;194;p10">
            <a:extLst>
              <a:ext uri="{FF2B5EF4-FFF2-40B4-BE49-F238E27FC236}">
                <a16:creationId xmlns:a16="http://schemas.microsoft.com/office/drawing/2014/main" id="{519032DD-377D-2A51-1D83-37C9F147E2E0}"/>
              </a:ext>
            </a:extLst>
          </p:cNvPr>
          <p:cNvPicPr preferRelativeResize="0"/>
          <p:nvPr/>
        </p:nvPicPr>
        <p:blipFill rotWithShape="1">
          <a:blip r:embed="rId4">
            <a:alphaModFix/>
          </a:blip>
          <a:srcRect l="4644" r="94444"/>
          <a:stretch/>
        </p:blipFill>
        <p:spPr>
          <a:xfrm>
            <a:off x="3895588" y="4280966"/>
            <a:ext cx="1629557" cy="1001168"/>
          </a:xfrm>
          <a:prstGeom prst="rect">
            <a:avLst/>
          </a:prstGeom>
          <a:noFill/>
          <a:ln>
            <a:noFill/>
          </a:ln>
        </p:spPr>
      </p:pic>
      <p:pic>
        <p:nvPicPr>
          <p:cNvPr id="12" name="Google Shape;194;p10">
            <a:extLst>
              <a:ext uri="{FF2B5EF4-FFF2-40B4-BE49-F238E27FC236}">
                <a16:creationId xmlns:a16="http://schemas.microsoft.com/office/drawing/2014/main" id="{AFFBE2F7-0295-3BCA-2F4A-94F9B78CF750}"/>
              </a:ext>
            </a:extLst>
          </p:cNvPr>
          <p:cNvPicPr preferRelativeResize="0"/>
          <p:nvPr/>
        </p:nvPicPr>
        <p:blipFill rotWithShape="1">
          <a:blip r:embed="rId4">
            <a:alphaModFix/>
          </a:blip>
          <a:srcRect l="4644" r="94444"/>
          <a:stretch/>
        </p:blipFill>
        <p:spPr>
          <a:xfrm>
            <a:off x="5728841" y="4286848"/>
            <a:ext cx="974175" cy="1001168"/>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AEAD6-E260-CE82-4F5D-A855C81BDC3D}"/>
              </a:ext>
            </a:extLst>
          </p:cNvPr>
          <p:cNvSpPr>
            <a:spLocks noGrp="1"/>
          </p:cNvSpPr>
          <p:nvPr>
            <p:ph type="title"/>
          </p:nvPr>
        </p:nvSpPr>
        <p:spPr/>
        <p:txBody>
          <a:bodyPr>
            <a:normAutofit fontScale="90000"/>
          </a:bodyPr>
          <a:lstStyle/>
          <a:p>
            <a:r>
              <a:rPr lang="en-GB" dirty="0"/>
              <a:t>Test Set Distribution</a:t>
            </a:r>
          </a:p>
        </p:txBody>
      </p:sp>
      <p:sp>
        <p:nvSpPr>
          <p:cNvPr id="5" name="Text Placeholder 4">
            <a:extLst>
              <a:ext uri="{FF2B5EF4-FFF2-40B4-BE49-F238E27FC236}">
                <a16:creationId xmlns:a16="http://schemas.microsoft.com/office/drawing/2014/main" id="{F2664388-8AD1-2EE7-275A-DDD714021601}"/>
              </a:ext>
            </a:extLst>
          </p:cNvPr>
          <p:cNvSpPr>
            <a:spLocks noGrp="1"/>
          </p:cNvSpPr>
          <p:nvPr>
            <p:ph type="body" sz="quarter" idx="11"/>
          </p:nvPr>
        </p:nvSpPr>
        <p:spPr/>
        <p:txBody>
          <a:bodyPr>
            <a:normAutofit fontScale="92500"/>
          </a:bodyPr>
          <a:lstStyle/>
          <a:p>
            <a:r>
              <a:rPr lang="en-GB" dirty="0"/>
              <a:t>Original Distribution</a:t>
            </a:r>
          </a:p>
        </p:txBody>
      </p:sp>
      <p:sp>
        <p:nvSpPr>
          <p:cNvPr id="7" name="Rectangle 6">
            <a:extLst>
              <a:ext uri="{FF2B5EF4-FFF2-40B4-BE49-F238E27FC236}">
                <a16:creationId xmlns:a16="http://schemas.microsoft.com/office/drawing/2014/main" id="{B40B422C-9EEB-8825-DE40-D8536CC2BBDC}"/>
              </a:ext>
            </a:extLst>
          </p:cNvPr>
          <p:cNvSpPr/>
          <p:nvPr/>
        </p:nvSpPr>
        <p:spPr>
          <a:xfrm>
            <a:off x="3840480" y="2313622"/>
            <a:ext cx="1440180" cy="485775"/>
          </a:xfrm>
          <a:prstGeom prst="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50" dirty="0">
                <a:solidFill>
                  <a:schemeClr val="bg1"/>
                </a:solidFill>
              </a:rPr>
              <a:t>True (63)</a:t>
            </a:r>
          </a:p>
        </p:txBody>
      </p:sp>
      <p:sp>
        <p:nvSpPr>
          <p:cNvPr id="8" name="Rectangle 7">
            <a:extLst>
              <a:ext uri="{FF2B5EF4-FFF2-40B4-BE49-F238E27FC236}">
                <a16:creationId xmlns:a16="http://schemas.microsoft.com/office/drawing/2014/main" id="{30D34DBF-AB71-9871-898E-43BB5FAA098E}"/>
              </a:ext>
            </a:extLst>
          </p:cNvPr>
          <p:cNvSpPr/>
          <p:nvPr/>
        </p:nvSpPr>
        <p:spPr>
          <a:xfrm>
            <a:off x="3840480" y="1811268"/>
            <a:ext cx="4807574" cy="485775"/>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50" dirty="0">
                <a:solidFill>
                  <a:schemeClr val="bg1"/>
                </a:solidFill>
              </a:rPr>
              <a:t>False</a:t>
            </a:r>
          </a:p>
        </p:txBody>
      </p:sp>
      <p:sp>
        <p:nvSpPr>
          <p:cNvPr id="10" name="TextBox 9">
            <a:extLst>
              <a:ext uri="{FF2B5EF4-FFF2-40B4-BE49-F238E27FC236}">
                <a16:creationId xmlns:a16="http://schemas.microsoft.com/office/drawing/2014/main" id="{8EE44450-26FA-A7ED-C7F2-CF10E2940438}"/>
              </a:ext>
            </a:extLst>
          </p:cNvPr>
          <p:cNvSpPr txBox="1"/>
          <p:nvPr/>
        </p:nvSpPr>
        <p:spPr>
          <a:xfrm>
            <a:off x="4206240" y="1900266"/>
            <a:ext cx="891540" cy="307777"/>
          </a:xfrm>
          <a:prstGeom prst="rect">
            <a:avLst/>
          </a:prstGeom>
          <a:noFill/>
        </p:spPr>
        <p:txBody>
          <a:bodyPr wrap="square" rtlCol="0">
            <a:spAutoFit/>
          </a:bodyPr>
          <a:lstStyle/>
          <a:p>
            <a:pPr marL="0" marR="0" indent="0" algn="ctr" rtl="0">
              <a:lnSpc>
                <a:spcPct val="100000"/>
              </a:lnSpc>
              <a:spcBef>
                <a:spcPts val="0"/>
              </a:spcBef>
              <a:spcAft>
                <a:spcPts val="0"/>
              </a:spcAft>
              <a:buClr>
                <a:srgbClr val="000000"/>
              </a:buClr>
              <a:buSzPts val="1600"/>
              <a:buFont typeface="Arial"/>
              <a:buNone/>
            </a:pPr>
            <a:r>
              <a:rPr lang="en-GB" sz="1400" dirty="0">
                <a:solidFill>
                  <a:schemeClr val="bg1"/>
                </a:solidFill>
              </a:rPr>
              <a:t>(</a:t>
            </a:r>
            <a:r>
              <a:rPr lang="it-IT" sz="1400" b="0" i="0" dirty="0">
                <a:solidFill>
                  <a:srgbClr val="E3E3E3"/>
                </a:solidFill>
                <a:effectLst/>
                <a:latin typeface="Roboto" panose="02000000000000000000" pitchFamily="2" charset="0"/>
              </a:rPr>
              <a:t>5889</a:t>
            </a:r>
            <a:r>
              <a:rPr lang="en-GB" sz="1400" dirty="0">
                <a:solidFill>
                  <a:schemeClr val="bg1"/>
                </a:solidFill>
              </a:rPr>
              <a:t>)</a:t>
            </a:r>
            <a:endParaRPr lang="en-GB" b="0" i="0" u="none" strike="noStrike" cap="none" dirty="0">
              <a:solidFill>
                <a:schemeClr val="dk2"/>
              </a:solidFill>
              <a:latin typeface="Raleway"/>
              <a:ea typeface="Raleway"/>
              <a:cs typeface="Raleway"/>
              <a:sym typeface="Raleway"/>
            </a:endParaRPr>
          </a:p>
        </p:txBody>
      </p:sp>
    </p:spTree>
    <p:extLst>
      <p:ext uri="{BB962C8B-B14F-4D97-AF65-F5344CB8AC3E}">
        <p14:creationId xmlns:p14="http://schemas.microsoft.com/office/powerpoint/2010/main" val="22329979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002E3-7B57-B08B-3DEC-97C3BE1A11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008484-F3AC-AE68-19EB-080AD358538E}"/>
              </a:ext>
            </a:extLst>
          </p:cNvPr>
          <p:cNvSpPr>
            <a:spLocks noGrp="1"/>
          </p:cNvSpPr>
          <p:nvPr>
            <p:ph type="title"/>
          </p:nvPr>
        </p:nvSpPr>
        <p:spPr/>
        <p:txBody>
          <a:bodyPr>
            <a:normAutofit fontScale="90000"/>
          </a:bodyPr>
          <a:lstStyle/>
          <a:p>
            <a:r>
              <a:rPr lang="en-GB" dirty="0"/>
              <a:t>Test Set Distribution</a:t>
            </a:r>
          </a:p>
        </p:txBody>
      </p:sp>
      <p:sp>
        <p:nvSpPr>
          <p:cNvPr id="5" name="Text Placeholder 4">
            <a:extLst>
              <a:ext uri="{FF2B5EF4-FFF2-40B4-BE49-F238E27FC236}">
                <a16:creationId xmlns:a16="http://schemas.microsoft.com/office/drawing/2014/main" id="{CAD59FDE-C6D3-AE5F-FDA0-CA7D9F41B232}"/>
              </a:ext>
            </a:extLst>
          </p:cNvPr>
          <p:cNvSpPr>
            <a:spLocks noGrp="1"/>
          </p:cNvSpPr>
          <p:nvPr>
            <p:ph type="body" sz="quarter" idx="11"/>
          </p:nvPr>
        </p:nvSpPr>
        <p:spPr/>
        <p:txBody>
          <a:bodyPr>
            <a:noAutofit/>
          </a:bodyPr>
          <a:lstStyle/>
          <a:p>
            <a:r>
              <a:rPr lang="en-GB" dirty="0" err="1"/>
              <a:t>Downsampled</a:t>
            </a:r>
            <a:r>
              <a:rPr lang="en-GB" dirty="0"/>
              <a:t> Distribution</a:t>
            </a:r>
          </a:p>
        </p:txBody>
      </p:sp>
      <p:sp>
        <p:nvSpPr>
          <p:cNvPr id="9" name="Rectangle 8">
            <a:extLst>
              <a:ext uri="{FF2B5EF4-FFF2-40B4-BE49-F238E27FC236}">
                <a16:creationId xmlns:a16="http://schemas.microsoft.com/office/drawing/2014/main" id="{3DCB9411-1998-E46E-54E6-CD8956BCE2AD}"/>
              </a:ext>
            </a:extLst>
          </p:cNvPr>
          <p:cNvSpPr/>
          <p:nvPr/>
        </p:nvSpPr>
        <p:spPr>
          <a:xfrm>
            <a:off x="3840480" y="1811268"/>
            <a:ext cx="1440180" cy="485775"/>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50" dirty="0">
                <a:solidFill>
                  <a:schemeClr val="bg1"/>
                </a:solidFill>
              </a:rPr>
              <a:t>False</a:t>
            </a:r>
          </a:p>
        </p:txBody>
      </p:sp>
      <p:sp>
        <p:nvSpPr>
          <p:cNvPr id="7" name="TextBox 6">
            <a:extLst>
              <a:ext uri="{FF2B5EF4-FFF2-40B4-BE49-F238E27FC236}">
                <a16:creationId xmlns:a16="http://schemas.microsoft.com/office/drawing/2014/main" id="{CE412DD9-A10B-D05C-F689-A84B25DD4BCB}"/>
              </a:ext>
            </a:extLst>
          </p:cNvPr>
          <p:cNvSpPr txBox="1"/>
          <p:nvPr/>
        </p:nvSpPr>
        <p:spPr>
          <a:xfrm>
            <a:off x="4069081" y="1915506"/>
            <a:ext cx="891540" cy="307777"/>
          </a:xfrm>
          <a:prstGeom prst="rect">
            <a:avLst/>
          </a:prstGeom>
          <a:noFill/>
        </p:spPr>
        <p:txBody>
          <a:bodyPr wrap="square" rtlCol="0">
            <a:spAutoFit/>
          </a:bodyPr>
          <a:lstStyle/>
          <a:p>
            <a:pPr marL="0" marR="0" indent="0" algn="ctr" rtl="0">
              <a:lnSpc>
                <a:spcPct val="100000"/>
              </a:lnSpc>
              <a:spcBef>
                <a:spcPts val="0"/>
              </a:spcBef>
              <a:spcAft>
                <a:spcPts val="0"/>
              </a:spcAft>
              <a:buClr>
                <a:srgbClr val="000000"/>
              </a:buClr>
              <a:buSzPts val="1600"/>
              <a:buFont typeface="Arial"/>
              <a:buNone/>
            </a:pPr>
            <a:r>
              <a:rPr lang="en-GB" sz="1400" dirty="0">
                <a:solidFill>
                  <a:schemeClr val="bg1"/>
                </a:solidFill>
              </a:rPr>
              <a:t>(63)</a:t>
            </a:r>
            <a:endParaRPr lang="en-GB" b="0" i="0" u="none" strike="noStrike" cap="none" dirty="0">
              <a:solidFill>
                <a:schemeClr val="dk2"/>
              </a:solidFill>
              <a:latin typeface="Raleway"/>
              <a:ea typeface="Raleway"/>
              <a:cs typeface="Raleway"/>
              <a:sym typeface="Raleway"/>
            </a:endParaRPr>
          </a:p>
        </p:txBody>
      </p:sp>
      <p:sp>
        <p:nvSpPr>
          <p:cNvPr id="10" name="Rectangle 9">
            <a:extLst>
              <a:ext uri="{FF2B5EF4-FFF2-40B4-BE49-F238E27FC236}">
                <a16:creationId xmlns:a16="http://schemas.microsoft.com/office/drawing/2014/main" id="{A3D0565C-1B83-0C78-E2B9-731A851A334E}"/>
              </a:ext>
            </a:extLst>
          </p:cNvPr>
          <p:cNvSpPr/>
          <p:nvPr/>
        </p:nvSpPr>
        <p:spPr>
          <a:xfrm>
            <a:off x="3840480" y="2313622"/>
            <a:ext cx="1440180" cy="485775"/>
          </a:xfrm>
          <a:prstGeom prst="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50" dirty="0">
                <a:solidFill>
                  <a:schemeClr val="bg1"/>
                </a:solidFill>
              </a:rPr>
              <a:t>True (63)</a:t>
            </a:r>
          </a:p>
        </p:txBody>
      </p:sp>
    </p:spTree>
    <p:extLst>
      <p:ext uri="{BB962C8B-B14F-4D97-AF65-F5344CB8AC3E}">
        <p14:creationId xmlns:p14="http://schemas.microsoft.com/office/powerpoint/2010/main" val="31786940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661D39E-5149-A5B8-A976-EAC589436164}"/>
              </a:ext>
            </a:extLst>
          </p:cNvPr>
          <p:cNvSpPr>
            <a:spLocks noGrp="1"/>
          </p:cNvSpPr>
          <p:nvPr>
            <p:ph type="body" sz="quarter" idx="14"/>
          </p:nvPr>
        </p:nvSpPr>
        <p:spPr>
          <a:xfrm>
            <a:off x="311700" y="1017725"/>
            <a:ext cx="8520600" cy="3463946"/>
          </a:xfrm>
        </p:spPr>
        <p:txBody>
          <a:bodyPr/>
          <a:lstStyle/>
          <a:p>
            <a:r>
              <a:rPr lang="en-GB" dirty="0"/>
              <a:t>LLaMa</a:t>
            </a:r>
            <a:r>
              <a:rPr lang="en-GB" b="1" dirty="0"/>
              <a:t>3.2-3B</a:t>
            </a:r>
            <a:r>
              <a:rPr lang="en-GB" dirty="0"/>
              <a:t> seems to understand the concern even without examples.</a:t>
            </a:r>
          </a:p>
        </p:txBody>
      </p:sp>
      <p:sp>
        <p:nvSpPr>
          <p:cNvPr id="2" name="Title 1">
            <a:extLst>
              <a:ext uri="{FF2B5EF4-FFF2-40B4-BE49-F238E27FC236}">
                <a16:creationId xmlns:a16="http://schemas.microsoft.com/office/drawing/2014/main" id="{938F40A4-9248-1BE1-9776-1653E59618FB}"/>
              </a:ext>
            </a:extLst>
          </p:cNvPr>
          <p:cNvSpPr>
            <a:spLocks noGrp="1"/>
          </p:cNvSpPr>
          <p:nvPr>
            <p:ph type="title"/>
          </p:nvPr>
        </p:nvSpPr>
        <p:spPr/>
        <p:txBody>
          <a:bodyPr>
            <a:normAutofit fontScale="90000"/>
          </a:bodyPr>
          <a:lstStyle/>
          <a:p>
            <a:r>
              <a:rPr lang="en-GB" dirty="0"/>
              <a:t>Zero-Shot</a:t>
            </a:r>
          </a:p>
        </p:txBody>
      </p:sp>
      <p:sp>
        <p:nvSpPr>
          <p:cNvPr id="11" name="Picture Placeholder 10">
            <a:extLst>
              <a:ext uri="{FF2B5EF4-FFF2-40B4-BE49-F238E27FC236}">
                <a16:creationId xmlns:a16="http://schemas.microsoft.com/office/drawing/2014/main" id="{CCE344A9-F112-1A29-C67E-AD94538E2D1E}"/>
              </a:ext>
            </a:extLst>
          </p:cNvPr>
          <p:cNvSpPr>
            <a:spLocks noGrp="1"/>
          </p:cNvSpPr>
          <p:nvPr>
            <p:ph type="pic" sz="quarter" idx="10"/>
          </p:nvPr>
        </p:nvSpPr>
        <p:spPr/>
        <p:txBody>
          <a:bodyPr/>
          <a:lstStyle/>
          <a:p>
            <a:endParaRPr lang="en-GB"/>
          </a:p>
        </p:txBody>
      </p:sp>
      <p:sp>
        <p:nvSpPr>
          <p:cNvPr id="5" name="Text Placeholder 4">
            <a:extLst>
              <a:ext uri="{FF2B5EF4-FFF2-40B4-BE49-F238E27FC236}">
                <a16:creationId xmlns:a16="http://schemas.microsoft.com/office/drawing/2014/main" id="{458A63CA-E443-9331-B69F-4552767F46AD}"/>
              </a:ext>
            </a:extLst>
          </p:cNvPr>
          <p:cNvSpPr>
            <a:spLocks noGrp="1"/>
          </p:cNvSpPr>
          <p:nvPr>
            <p:ph type="body" sz="quarter" idx="11"/>
          </p:nvPr>
        </p:nvSpPr>
        <p:spPr/>
        <p:txBody>
          <a:bodyPr>
            <a:normAutofit lnSpcReduction="10000"/>
          </a:bodyPr>
          <a:lstStyle/>
          <a:p>
            <a:r>
              <a:rPr lang="en-GB" dirty="0"/>
              <a:t>Llama3.2-3B</a:t>
            </a:r>
          </a:p>
        </p:txBody>
      </p:sp>
      <p:sp>
        <p:nvSpPr>
          <p:cNvPr id="7" name="Text Placeholder 6">
            <a:extLst>
              <a:ext uri="{FF2B5EF4-FFF2-40B4-BE49-F238E27FC236}">
                <a16:creationId xmlns:a16="http://schemas.microsoft.com/office/drawing/2014/main" id="{0227A442-9B23-DF24-FFB7-1BBD61CF5A37}"/>
              </a:ext>
            </a:extLst>
          </p:cNvPr>
          <p:cNvSpPr>
            <a:spLocks noGrp="1"/>
          </p:cNvSpPr>
          <p:nvPr>
            <p:ph type="body" sz="quarter" idx="13"/>
          </p:nvPr>
        </p:nvSpPr>
        <p:spPr/>
        <p:txBody>
          <a:bodyPr>
            <a:normAutofit lnSpcReduction="10000"/>
          </a:bodyPr>
          <a:lstStyle/>
          <a:p>
            <a:r>
              <a:rPr lang="en-GB" dirty="0"/>
              <a:t>Llama2-13B-Chat</a:t>
            </a:r>
          </a:p>
        </p:txBody>
      </p:sp>
      <p:pic>
        <p:nvPicPr>
          <p:cNvPr id="15" name="Picture 2">
            <a:extLst>
              <a:ext uri="{FF2B5EF4-FFF2-40B4-BE49-F238E27FC236}">
                <a16:creationId xmlns:a16="http://schemas.microsoft.com/office/drawing/2014/main" id="{A60F03C7-A505-3106-BE67-86649E45DA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839"/>
          <a:stretch/>
        </p:blipFill>
        <p:spPr bwMode="auto">
          <a:xfrm>
            <a:off x="1247069" y="1428096"/>
            <a:ext cx="2756271" cy="228730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FD19389D-5F40-09A6-889E-862EFB1B50C3}"/>
              </a:ext>
            </a:extLst>
          </p:cNvPr>
          <p:cNvPicPr>
            <a:picLocks noChangeAspect="1" noChangeArrowheads="1"/>
          </p:cNvPicPr>
          <p:nvPr/>
        </p:nvPicPr>
        <p:blipFill>
          <a:blip r:embed="rId3"/>
          <a:srcRect l="19" r="19"/>
          <a:stretch/>
        </p:blipFill>
        <p:spPr bwMode="auto">
          <a:xfrm>
            <a:off x="5039684" y="1413234"/>
            <a:ext cx="2756271" cy="2287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58485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8F7A0-FFAA-EB7C-0567-5A5E61E0F4AB}"/>
              </a:ext>
            </a:extLst>
          </p:cNvPr>
          <p:cNvSpPr>
            <a:spLocks noGrp="1"/>
          </p:cNvSpPr>
          <p:nvPr>
            <p:ph type="title"/>
          </p:nvPr>
        </p:nvSpPr>
        <p:spPr/>
        <p:txBody>
          <a:bodyPr>
            <a:normAutofit fontScale="90000"/>
          </a:bodyPr>
          <a:lstStyle/>
          <a:p>
            <a:r>
              <a:rPr lang="en-GB" dirty="0"/>
              <a:t>Zero-Shot vs Few-Shot Fixed-Examples</a:t>
            </a:r>
          </a:p>
        </p:txBody>
      </p:sp>
      <p:sp>
        <p:nvSpPr>
          <p:cNvPr id="8" name="Text Placeholder 7">
            <a:extLst>
              <a:ext uri="{FF2B5EF4-FFF2-40B4-BE49-F238E27FC236}">
                <a16:creationId xmlns:a16="http://schemas.microsoft.com/office/drawing/2014/main" id="{F13A0535-5959-CFAE-E9B3-31C66AA167D4}"/>
              </a:ext>
            </a:extLst>
          </p:cNvPr>
          <p:cNvSpPr>
            <a:spLocks noGrp="1"/>
          </p:cNvSpPr>
          <p:nvPr>
            <p:ph type="body" sz="quarter" idx="11"/>
          </p:nvPr>
        </p:nvSpPr>
        <p:spPr/>
        <p:txBody>
          <a:bodyPr>
            <a:normAutofit lnSpcReduction="10000"/>
          </a:bodyPr>
          <a:lstStyle/>
          <a:p>
            <a:r>
              <a:rPr lang="en-GB" dirty="0"/>
              <a:t>Zero-Shot</a:t>
            </a:r>
          </a:p>
        </p:txBody>
      </p:sp>
      <p:sp>
        <p:nvSpPr>
          <p:cNvPr id="10" name="Text Placeholder 9">
            <a:extLst>
              <a:ext uri="{FF2B5EF4-FFF2-40B4-BE49-F238E27FC236}">
                <a16:creationId xmlns:a16="http://schemas.microsoft.com/office/drawing/2014/main" id="{0BFDDC1D-D439-F647-ACDB-BEA17FF74377}"/>
              </a:ext>
            </a:extLst>
          </p:cNvPr>
          <p:cNvSpPr>
            <a:spLocks noGrp="1"/>
          </p:cNvSpPr>
          <p:nvPr>
            <p:ph type="body" sz="quarter" idx="13"/>
          </p:nvPr>
        </p:nvSpPr>
        <p:spPr>
          <a:xfrm>
            <a:off x="5234571" y="4211459"/>
            <a:ext cx="2217737" cy="485775"/>
          </a:xfrm>
        </p:spPr>
        <p:txBody>
          <a:bodyPr>
            <a:noAutofit/>
          </a:bodyPr>
          <a:lstStyle/>
          <a:p>
            <a:r>
              <a:rPr lang="en-GB" dirty="0"/>
              <a:t>Few-Shot (FE)</a:t>
            </a:r>
          </a:p>
        </p:txBody>
      </p:sp>
      <p:sp>
        <p:nvSpPr>
          <p:cNvPr id="14" name="Text Placeholder 13">
            <a:extLst>
              <a:ext uri="{FF2B5EF4-FFF2-40B4-BE49-F238E27FC236}">
                <a16:creationId xmlns:a16="http://schemas.microsoft.com/office/drawing/2014/main" id="{6F7E3062-AB65-2CDF-7B2C-25CD271E86F2}"/>
              </a:ext>
            </a:extLst>
          </p:cNvPr>
          <p:cNvSpPr>
            <a:spLocks noGrp="1"/>
          </p:cNvSpPr>
          <p:nvPr>
            <p:ph type="body" sz="quarter" idx="14"/>
          </p:nvPr>
        </p:nvSpPr>
        <p:spPr>
          <a:xfrm>
            <a:off x="311700" y="1017725"/>
            <a:ext cx="8520600" cy="3463946"/>
          </a:xfrm>
        </p:spPr>
        <p:txBody>
          <a:bodyPr/>
          <a:lstStyle/>
          <a:p>
            <a:r>
              <a:rPr lang="en-GB" dirty="0"/>
              <a:t>LLaMa3.2-3B seems confused by examples.</a:t>
            </a:r>
          </a:p>
        </p:txBody>
      </p:sp>
      <p:pic>
        <p:nvPicPr>
          <p:cNvPr id="15" name="Picture 2">
            <a:extLst>
              <a:ext uri="{FF2B5EF4-FFF2-40B4-BE49-F238E27FC236}">
                <a16:creationId xmlns:a16="http://schemas.microsoft.com/office/drawing/2014/main" id="{B1D50913-59D9-6758-F1E2-6CBB9722F5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839"/>
          <a:stretch/>
        </p:blipFill>
        <p:spPr bwMode="auto">
          <a:xfrm>
            <a:off x="1247069" y="1428096"/>
            <a:ext cx="2756271" cy="228730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CA1B9631-CD17-51F1-8BFF-557E67D82485}"/>
              </a:ext>
            </a:extLst>
          </p:cNvPr>
          <p:cNvPicPr>
            <a:picLocks noChangeAspect="1" noChangeArrowheads="1"/>
          </p:cNvPicPr>
          <p:nvPr/>
        </p:nvPicPr>
        <p:blipFill>
          <a:blip r:embed="rId4"/>
          <a:srcRect l="13" r="13"/>
          <a:stretch/>
        </p:blipFill>
        <p:spPr bwMode="auto">
          <a:xfrm>
            <a:off x="4965305" y="1470384"/>
            <a:ext cx="2756271" cy="2287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7325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E17BAF-AD26-8641-01F8-E2AD69C5C003}"/>
            </a:ext>
          </a:extLst>
        </p:cNvPr>
        <p:cNvGrpSpPr/>
        <p:nvPr/>
      </p:nvGrpSpPr>
      <p:grpSpPr>
        <a:xfrm>
          <a:off x="0" y="0"/>
          <a:ext cx="0" cy="0"/>
          <a:chOff x="0" y="0"/>
          <a:chExt cx="0" cy="0"/>
        </a:xfrm>
      </p:grpSpPr>
      <p:sp>
        <p:nvSpPr>
          <p:cNvPr id="14" name="Text Placeholder 13">
            <a:extLst>
              <a:ext uri="{FF2B5EF4-FFF2-40B4-BE49-F238E27FC236}">
                <a16:creationId xmlns:a16="http://schemas.microsoft.com/office/drawing/2014/main" id="{7BC68F0D-2F9D-D7AA-7D63-8DA11B14D90F}"/>
              </a:ext>
            </a:extLst>
          </p:cNvPr>
          <p:cNvSpPr>
            <a:spLocks noGrp="1"/>
          </p:cNvSpPr>
          <p:nvPr>
            <p:ph type="body" sz="quarter" idx="14"/>
          </p:nvPr>
        </p:nvSpPr>
        <p:spPr>
          <a:xfrm>
            <a:off x="311700" y="1017725"/>
            <a:ext cx="8520600" cy="3463946"/>
          </a:xfrm>
        </p:spPr>
        <p:txBody>
          <a:bodyPr/>
          <a:lstStyle/>
          <a:p>
            <a:r>
              <a:rPr lang="en-GB" dirty="0"/>
              <a:t>Changing label names </a:t>
            </a:r>
            <a:r>
              <a:rPr lang="en-GB" b="1" dirty="0"/>
              <a:t>seemed</a:t>
            </a:r>
            <a:r>
              <a:rPr lang="en-GB" dirty="0"/>
              <a:t> to help the model to get back on track.</a:t>
            </a:r>
          </a:p>
        </p:txBody>
      </p:sp>
      <p:sp>
        <p:nvSpPr>
          <p:cNvPr id="2" name="Title 1">
            <a:extLst>
              <a:ext uri="{FF2B5EF4-FFF2-40B4-BE49-F238E27FC236}">
                <a16:creationId xmlns:a16="http://schemas.microsoft.com/office/drawing/2014/main" id="{7E973DCE-1A29-38C3-D929-EB73B508DC72}"/>
              </a:ext>
            </a:extLst>
          </p:cNvPr>
          <p:cNvSpPr>
            <a:spLocks noGrp="1"/>
          </p:cNvSpPr>
          <p:nvPr>
            <p:ph type="title"/>
          </p:nvPr>
        </p:nvSpPr>
        <p:spPr/>
        <p:txBody>
          <a:bodyPr>
            <a:normAutofit fontScale="90000"/>
          </a:bodyPr>
          <a:lstStyle/>
          <a:p>
            <a:r>
              <a:rPr lang="en-GB" dirty="0"/>
              <a:t>Few-Shot: label names effect</a:t>
            </a:r>
          </a:p>
        </p:txBody>
      </p:sp>
      <p:sp>
        <p:nvSpPr>
          <p:cNvPr id="8" name="Text Placeholder 7">
            <a:extLst>
              <a:ext uri="{FF2B5EF4-FFF2-40B4-BE49-F238E27FC236}">
                <a16:creationId xmlns:a16="http://schemas.microsoft.com/office/drawing/2014/main" id="{40AC1CD9-DB97-E600-E4E8-2C8C66176C5C}"/>
              </a:ext>
            </a:extLst>
          </p:cNvPr>
          <p:cNvSpPr>
            <a:spLocks noGrp="1"/>
          </p:cNvSpPr>
          <p:nvPr>
            <p:ph type="body" sz="quarter" idx="11"/>
          </p:nvPr>
        </p:nvSpPr>
        <p:spPr/>
        <p:txBody>
          <a:bodyPr>
            <a:normAutofit lnSpcReduction="10000"/>
          </a:bodyPr>
          <a:lstStyle/>
          <a:p>
            <a:r>
              <a:rPr lang="en-GB" dirty="0"/>
              <a:t>Patchable/Not</a:t>
            </a:r>
          </a:p>
        </p:txBody>
      </p:sp>
      <p:sp>
        <p:nvSpPr>
          <p:cNvPr id="10" name="Text Placeholder 9">
            <a:extLst>
              <a:ext uri="{FF2B5EF4-FFF2-40B4-BE49-F238E27FC236}">
                <a16:creationId xmlns:a16="http://schemas.microsoft.com/office/drawing/2014/main" id="{716AECE8-FB7C-DE18-578A-5671E09CC5A9}"/>
              </a:ext>
            </a:extLst>
          </p:cNvPr>
          <p:cNvSpPr>
            <a:spLocks noGrp="1"/>
          </p:cNvSpPr>
          <p:nvPr>
            <p:ph type="body" sz="quarter" idx="13"/>
          </p:nvPr>
        </p:nvSpPr>
        <p:spPr>
          <a:xfrm>
            <a:off x="4867939" y="4192710"/>
            <a:ext cx="2951002" cy="485775"/>
          </a:xfrm>
        </p:spPr>
        <p:txBody>
          <a:bodyPr>
            <a:noAutofit/>
          </a:bodyPr>
          <a:lstStyle/>
          <a:p>
            <a:r>
              <a:rPr lang="en-GB" dirty="0"/>
              <a:t>Yes/No</a:t>
            </a:r>
          </a:p>
        </p:txBody>
      </p:sp>
      <p:pic>
        <p:nvPicPr>
          <p:cNvPr id="4" name="Picture 2">
            <a:extLst>
              <a:ext uri="{FF2B5EF4-FFF2-40B4-BE49-F238E27FC236}">
                <a16:creationId xmlns:a16="http://schemas.microsoft.com/office/drawing/2014/main" id="{DAAEB33D-B844-D8C9-9D8C-6B4DF7E3363E}"/>
              </a:ext>
            </a:extLst>
          </p:cNvPr>
          <p:cNvPicPr>
            <a:picLocks noChangeAspect="1" noChangeArrowheads="1"/>
          </p:cNvPicPr>
          <p:nvPr/>
        </p:nvPicPr>
        <p:blipFill>
          <a:blip r:embed="rId2"/>
          <a:srcRect l="13" r="13"/>
          <a:stretch/>
        </p:blipFill>
        <p:spPr bwMode="auto">
          <a:xfrm>
            <a:off x="4965305" y="1470384"/>
            <a:ext cx="2756271" cy="228730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C5AC006C-54EE-6AAB-CEB4-8583DFE66190}"/>
              </a:ext>
            </a:extLst>
          </p:cNvPr>
          <p:cNvPicPr>
            <a:picLocks noChangeAspect="1" noChangeArrowheads="1"/>
          </p:cNvPicPr>
          <p:nvPr/>
        </p:nvPicPr>
        <p:blipFill>
          <a:blip r:embed="rId3"/>
          <a:srcRect l="5697" r="5697"/>
          <a:stretch/>
        </p:blipFill>
        <p:spPr bwMode="auto">
          <a:xfrm>
            <a:off x="1247069" y="1428096"/>
            <a:ext cx="2756271" cy="2287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61676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479B7-CE15-0D45-23B0-B447F652340E}"/>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34A9536F-4510-9F36-6147-050593C2D6B8}"/>
              </a:ext>
            </a:extLst>
          </p:cNvPr>
          <p:cNvSpPr>
            <a:spLocks noGrp="1"/>
          </p:cNvSpPr>
          <p:nvPr>
            <p:ph type="body" sz="quarter" idx="14"/>
          </p:nvPr>
        </p:nvSpPr>
        <p:spPr>
          <a:xfrm>
            <a:off x="311700" y="1017725"/>
            <a:ext cx="8520600" cy="3463946"/>
          </a:xfrm>
        </p:spPr>
        <p:txBody>
          <a:bodyPr/>
          <a:lstStyle/>
          <a:p>
            <a:r>
              <a:rPr lang="en-GB" dirty="0"/>
              <a:t>Behaviour observed </a:t>
            </a:r>
            <a:r>
              <a:rPr lang="en-GB" b="1" dirty="0"/>
              <a:t>regardless</a:t>
            </a:r>
            <a:r>
              <a:rPr lang="en-GB" dirty="0"/>
              <a:t> label names and k (here, k= 6). </a:t>
            </a:r>
          </a:p>
        </p:txBody>
      </p:sp>
      <p:sp>
        <p:nvSpPr>
          <p:cNvPr id="2" name="Title 1">
            <a:extLst>
              <a:ext uri="{FF2B5EF4-FFF2-40B4-BE49-F238E27FC236}">
                <a16:creationId xmlns:a16="http://schemas.microsoft.com/office/drawing/2014/main" id="{7A898DD1-566E-6844-8C88-F98E62E99F7F}"/>
              </a:ext>
            </a:extLst>
          </p:cNvPr>
          <p:cNvSpPr>
            <a:spLocks noGrp="1"/>
          </p:cNvSpPr>
          <p:nvPr>
            <p:ph type="title"/>
          </p:nvPr>
        </p:nvSpPr>
        <p:spPr/>
        <p:txBody>
          <a:bodyPr>
            <a:normAutofit fontScale="90000"/>
          </a:bodyPr>
          <a:lstStyle/>
          <a:p>
            <a:r>
              <a:rPr lang="en-GB" dirty="0"/>
              <a:t>Few-Shot: Fixed-Examples vs RAG (LLama3.2-3B)</a:t>
            </a:r>
          </a:p>
        </p:txBody>
      </p:sp>
      <p:sp>
        <p:nvSpPr>
          <p:cNvPr id="8" name="Text Placeholder 7">
            <a:extLst>
              <a:ext uri="{FF2B5EF4-FFF2-40B4-BE49-F238E27FC236}">
                <a16:creationId xmlns:a16="http://schemas.microsoft.com/office/drawing/2014/main" id="{A5F648D9-7524-2BB6-C5F9-D6EC4FDDEEA7}"/>
              </a:ext>
            </a:extLst>
          </p:cNvPr>
          <p:cNvSpPr>
            <a:spLocks noGrp="1"/>
          </p:cNvSpPr>
          <p:nvPr>
            <p:ph type="body" sz="quarter" idx="11"/>
          </p:nvPr>
        </p:nvSpPr>
        <p:spPr/>
        <p:txBody>
          <a:bodyPr>
            <a:normAutofit lnSpcReduction="10000"/>
          </a:bodyPr>
          <a:lstStyle/>
          <a:p>
            <a:r>
              <a:rPr lang="en-GB" dirty="0"/>
              <a:t>Fixed-Examples</a:t>
            </a:r>
          </a:p>
          <a:p>
            <a:endParaRPr lang="en-GB" dirty="0"/>
          </a:p>
        </p:txBody>
      </p:sp>
      <p:sp>
        <p:nvSpPr>
          <p:cNvPr id="10" name="Text Placeholder 9">
            <a:extLst>
              <a:ext uri="{FF2B5EF4-FFF2-40B4-BE49-F238E27FC236}">
                <a16:creationId xmlns:a16="http://schemas.microsoft.com/office/drawing/2014/main" id="{4921B47D-71B7-4FEA-8D5B-198181A8E311}"/>
              </a:ext>
            </a:extLst>
          </p:cNvPr>
          <p:cNvSpPr>
            <a:spLocks noGrp="1"/>
          </p:cNvSpPr>
          <p:nvPr>
            <p:ph type="body" sz="quarter" idx="13"/>
          </p:nvPr>
        </p:nvSpPr>
        <p:spPr/>
        <p:txBody>
          <a:bodyPr>
            <a:normAutofit lnSpcReduction="10000"/>
          </a:bodyPr>
          <a:lstStyle/>
          <a:p>
            <a:r>
              <a:rPr lang="en-GB" dirty="0"/>
              <a:t>RAG</a:t>
            </a:r>
          </a:p>
        </p:txBody>
      </p:sp>
      <p:pic>
        <p:nvPicPr>
          <p:cNvPr id="12" name="Picture 2">
            <a:extLst>
              <a:ext uri="{FF2B5EF4-FFF2-40B4-BE49-F238E27FC236}">
                <a16:creationId xmlns:a16="http://schemas.microsoft.com/office/drawing/2014/main" id="{AC2776EB-C8EC-CE79-A5AF-5DEE8B5976CF}"/>
              </a:ext>
            </a:extLst>
          </p:cNvPr>
          <p:cNvPicPr>
            <a:picLocks noChangeAspect="1" noChangeArrowheads="1"/>
          </p:cNvPicPr>
          <p:nvPr/>
        </p:nvPicPr>
        <p:blipFill>
          <a:blip r:embed="rId2"/>
          <a:srcRect l="5583" r="5583"/>
          <a:stretch/>
        </p:blipFill>
        <p:spPr bwMode="auto">
          <a:xfrm>
            <a:off x="4793404" y="1458954"/>
            <a:ext cx="2756271" cy="228730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679DF173-4687-6310-9B48-21BDAAD69F61}"/>
              </a:ext>
            </a:extLst>
          </p:cNvPr>
          <p:cNvPicPr>
            <a:picLocks noChangeAspect="1" noChangeArrowheads="1"/>
          </p:cNvPicPr>
          <p:nvPr/>
        </p:nvPicPr>
        <p:blipFill>
          <a:blip r:embed="rId3"/>
          <a:srcRect l="5697" r="5697"/>
          <a:stretch/>
        </p:blipFill>
        <p:spPr bwMode="auto">
          <a:xfrm>
            <a:off x="1247069" y="1428096"/>
            <a:ext cx="2756271" cy="2287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4521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5" name="Google Shape;135;p4"/>
          <p:cNvSpPr txBox="1">
            <a:spLocks noGrp="1"/>
          </p:cNvSpPr>
          <p:nvPr>
            <p:ph type="title"/>
          </p:nvPr>
        </p:nvSpPr>
        <p:spPr>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a:solidFill>
                  <a:srgbClr val="334060"/>
                </a:solidFill>
                <a:latin typeface="Raleway"/>
                <a:ea typeface="Raleway"/>
                <a:cs typeface="Raleway"/>
                <a:sym typeface="Raleway"/>
              </a:rPr>
              <a:t>Problem Description</a:t>
            </a:r>
            <a:endParaRPr b="1" dirty="0">
              <a:solidFill>
                <a:srgbClr val="334060"/>
              </a:solidFill>
              <a:latin typeface="Raleway"/>
              <a:ea typeface="Raleway"/>
              <a:cs typeface="Raleway"/>
              <a:sym typeface="Raleway"/>
            </a:endParaRPr>
          </a:p>
        </p:txBody>
      </p:sp>
      <p:sp>
        <p:nvSpPr>
          <p:cNvPr id="134" name="Google Shape;134;p4"/>
          <p:cNvSpPr txBox="1">
            <a:spLocks noGrp="1"/>
          </p:cNvSpPr>
          <p:nvPr>
            <p:ph type="body" sz="quarter" idx="4294967295"/>
          </p:nvPr>
        </p:nvSpPr>
        <p:spPr>
          <a:xfrm>
            <a:off x="311700" y="1144905"/>
            <a:ext cx="8521700" cy="34163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r>
              <a:rPr lang="en" dirty="0">
                <a:solidFill>
                  <a:srgbClr val="334060"/>
                </a:solidFill>
                <a:latin typeface="Raleway"/>
                <a:ea typeface="Raleway"/>
                <a:cs typeface="Raleway"/>
                <a:sym typeface="Raleway"/>
              </a:rPr>
              <a:t>This project deals with </a:t>
            </a:r>
            <a:r>
              <a:rPr lang="en" b="1" dirty="0">
                <a:solidFill>
                  <a:srgbClr val="334060"/>
                </a:solidFill>
                <a:latin typeface="Raleway"/>
                <a:ea typeface="Raleway"/>
                <a:cs typeface="Raleway"/>
                <a:sym typeface="Raleway"/>
              </a:rPr>
              <a:t>gas leaks. </a:t>
            </a:r>
            <a:r>
              <a:rPr lang="en" dirty="0">
                <a:solidFill>
                  <a:srgbClr val="334060"/>
                </a:solidFill>
                <a:latin typeface="Raleway"/>
                <a:ea typeface="Raleway"/>
                <a:cs typeface="Raleway"/>
                <a:sym typeface="Raleway"/>
              </a:rPr>
              <a:t>Whenever a fault happens, gasfitters are asked to </a:t>
            </a:r>
            <a:r>
              <a:rPr lang="en" b="1" dirty="0">
                <a:solidFill>
                  <a:srgbClr val="334060"/>
                </a:solidFill>
                <a:latin typeface="Raleway"/>
                <a:ea typeface="Raleway"/>
                <a:cs typeface="Raleway"/>
                <a:sym typeface="Raleway"/>
              </a:rPr>
              <a:t>fix</a:t>
            </a:r>
            <a:r>
              <a:rPr lang="en" dirty="0">
                <a:solidFill>
                  <a:srgbClr val="334060"/>
                </a:solidFill>
                <a:latin typeface="Raleway"/>
                <a:ea typeface="Raleway"/>
                <a:cs typeface="Raleway"/>
                <a:sym typeface="Raleway"/>
              </a:rPr>
              <a:t> it by choosing the </a:t>
            </a:r>
            <a:r>
              <a:rPr lang="en" b="1" dirty="0">
                <a:solidFill>
                  <a:srgbClr val="334060"/>
                </a:solidFill>
                <a:latin typeface="Raleway"/>
                <a:ea typeface="Raleway"/>
                <a:cs typeface="Raleway"/>
                <a:sym typeface="Raleway"/>
              </a:rPr>
              <a:t>best</a:t>
            </a:r>
            <a:r>
              <a:rPr lang="en" dirty="0">
                <a:solidFill>
                  <a:srgbClr val="334060"/>
                </a:solidFill>
                <a:latin typeface="Raleway"/>
                <a:ea typeface="Raleway"/>
                <a:cs typeface="Raleway"/>
                <a:sym typeface="Raleway"/>
              </a:rPr>
              <a:t> strategy (welding, substituting, </a:t>
            </a:r>
            <a:r>
              <a:rPr lang="en" b="1" dirty="0">
                <a:solidFill>
                  <a:srgbClr val="334060"/>
                </a:solidFill>
                <a:latin typeface="Raleway"/>
                <a:ea typeface="Raleway"/>
                <a:cs typeface="Raleway"/>
                <a:sym typeface="Raleway"/>
              </a:rPr>
              <a:t>patching</a:t>
            </a:r>
            <a:r>
              <a:rPr lang="en" dirty="0">
                <a:solidFill>
                  <a:srgbClr val="334060"/>
                </a:solidFill>
                <a:latin typeface="Raleway"/>
                <a:ea typeface="Raleway"/>
                <a:cs typeface="Raleway"/>
                <a:sym typeface="Raleway"/>
              </a:rPr>
              <a:t>). </a:t>
            </a:r>
            <a:endParaRPr dirty="0"/>
          </a:p>
        </p:txBody>
      </p:sp>
      <p:pic>
        <p:nvPicPr>
          <p:cNvPr id="136" name="Google Shape;136;p4" descr="Shadow PNGs for Free Download"/>
          <p:cNvPicPr preferRelativeResize="0"/>
          <p:nvPr/>
        </p:nvPicPr>
        <p:blipFill rotWithShape="1">
          <a:blip r:embed="rId3">
            <a:alphaModFix/>
          </a:blip>
          <a:srcRect t="42511" b="41846"/>
          <a:stretch/>
        </p:blipFill>
        <p:spPr>
          <a:xfrm>
            <a:off x="3393616" y="3468730"/>
            <a:ext cx="2356769" cy="642250"/>
          </a:xfrm>
          <a:prstGeom prst="rect">
            <a:avLst/>
          </a:prstGeom>
          <a:noFill/>
          <a:ln>
            <a:noFill/>
          </a:ln>
        </p:spPr>
      </p:pic>
      <p:sp>
        <p:nvSpPr>
          <p:cNvPr id="137" name="Google Shape;137;p4"/>
          <p:cNvSpPr txBox="1"/>
          <p:nvPr/>
        </p:nvSpPr>
        <p:spPr>
          <a:xfrm>
            <a:off x="3072000" y="3984589"/>
            <a:ext cx="30000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dirty="0">
                <a:solidFill>
                  <a:schemeClr val="dk2"/>
                </a:solidFill>
                <a:latin typeface="Raleway"/>
                <a:ea typeface="Raleway"/>
                <a:cs typeface="Raleway"/>
                <a:sym typeface="Raleway"/>
              </a:rPr>
              <a:t>Gas leak</a:t>
            </a:r>
            <a:endParaRPr sz="1600" b="0" i="0" u="none" strike="noStrike" cap="none" dirty="0">
              <a:solidFill>
                <a:schemeClr val="dk2"/>
              </a:solidFill>
              <a:latin typeface="Raleway"/>
              <a:ea typeface="Raleway"/>
              <a:cs typeface="Raleway"/>
              <a:sym typeface="Raleway"/>
            </a:endParaRPr>
          </a:p>
        </p:txBody>
      </p:sp>
      <p:grpSp>
        <p:nvGrpSpPr>
          <p:cNvPr id="138" name="Google Shape;138;p4"/>
          <p:cNvGrpSpPr/>
          <p:nvPr/>
        </p:nvGrpSpPr>
        <p:grpSpPr>
          <a:xfrm>
            <a:off x="3434168" y="2604910"/>
            <a:ext cx="2275665" cy="885894"/>
            <a:chOff x="3474720" y="2429650"/>
            <a:chExt cx="2275665" cy="885894"/>
          </a:xfrm>
        </p:grpSpPr>
        <p:pic>
          <p:nvPicPr>
            <p:cNvPr id="139" name="Google Shape;139;p4"/>
            <p:cNvPicPr preferRelativeResize="0"/>
            <p:nvPr/>
          </p:nvPicPr>
          <p:blipFill rotWithShape="1">
            <a:blip r:embed="rId4">
              <a:alphaModFix/>
            </a:blip>
            <a:srcRect l="80468" t="49646" r="742" b="34193"/>
            <a:stretch/>
          </p:blipFill>
          <p:spPr>
            <a:xfrm flipH="1">
              <a:off x="5262823" y="2908987"/>
              <a:ext cx="487562" cy="406557"/>
            </a:xfrm>
            <a:prstGeom prst="rect">
              <a:avLst/>
            </a:prstGeom>
            <a:noFill/>
            <a:ln>
              <a:noFill/>
            </a:ln>
          </p:spPr>
        </p:pic>
        <p:pic>
          <p:nvPicPr>
            <p:cNvPr id="140" name="Google Shape;140;p4"/>
            <p:cNvPicPr preferRelativeResize="0"/>
            <p:nvPr/>
          </p:nvPicPr>
          <p:blipFill rotWithShape="1">
            <a:blip r:embed="rId4">
              <a:alphaModFix/>
            </a:blip>
            <a:srcRect l="35867" t="8207" r="23248" b="62520"/>
            <a:stretch/>
          </p:blipFill>
          <p:spPr>
            <a:xfrm>
              <a:off x="3977897" y="2429650"/>
              <a:ext cx="1241952" cy="862050"/>
            </a:xfrm>
            <a:prstGeom prst="rect">
              <a:avLst/>
            </a:prstGeom>
            <a:noFill/>
            <a:ln>
              <a:noFill/>
            </a:ln>
          </p:spPr>
        </p:pic>
        <p:pic>
          <p:nvPicPr>
            <p:cNvPr id="141" name="Google Shape;141;p4"/>
            <p:cNvPicPr preferRelativeResize="0"/>
            <p:nvPr/>
          </p:nvPicPr>
          <p:blipFill rotWithShape="1">
            <a:blip r:embed="rId4">
              <a:alphaModFix/>
            </a:blip>
            <a:srcRect l="80468" t="49646" r="742" b="34193"/>
            <a:stretch/>
          </p:blipFill>
          <p:spPr>
            <a:xfrm>
              <a:off x="3474720" y="2908987"/>
              <a:ext cx="503177" cy="406557"/>
            </a:xfrm>
            <a:prstGeom prst="rect">
              <a:avLst/>
            </a:prstGeom>
            <a:noFill/>
            <a:ln>
              <a:noFill/>
            </a:ln>
          </p:spPr>
        </p:pic>
      </p:grpSp>
      <p:pic>
        <p:nvPicPr>
          <p:cNvPr id="142" name="Google Shape;142;p4"/>
          <p:cNvPicPr preferRelativeResize="0"/>
          <p:nvPr/>
        </p:nvPicPr>
        <p:blipFill rotWithShape="1">
          <a:blip r:embed="rId5">
            <a:alphaModFix/>
          </a:blip>
          <a:srcRect/>
          <a:stretch/>
        </p:blipFill>
        <p:spPr>
          <a:xfrm>
            <a:off x="5116998" y="3029083"/>
            <a:ext cx="748000" cy="372272"/>
          </a:xfrm>
          <a:prstGeom prst="rect">
            <a:avLst/>
          </a:prstGeom>
          <a:noFill/>
          <a:ln>
            <a:noFill/>
          </a:ln>
        </p:spPr>
      </p:pic>
      <p:pic>
        <p:nvPicPr>
          <p:cNvPr id="143" name="Google Shape;143;p4"/>
          <p:cNvPicPr preferRelativeResize="0"/>
          <p:nvPr/>
        </p:nvPicPr>
        <p:blipFill rotWithShape="1">
          <a:blip r:embed="rId6">
            <a:alphaModFix/>
          </a:blip>
          <a:srcRect r="91000"/>
          <a:stretch/>
        </p:blipFill>
        <p:spPr>
          <a:xfrm>
            <a:off x="-15240" y="4280966"/>
            <a:ext cx="822960" cy="1001168"/>
          </a:xfrm>
          <a:prstGeom prst="rect">
            <a:avLst/>
          </a:prstGeom>
          <a:noFill/>
          <a:ln>
            <a:noFill/>
          </a:ln>
        </p:spPr>
      </p:pic>
      <p:pic>
        <p:nvPicPr>
          <p:cNvPr id="144" name="Google Shape;144;p4" descr="A cartoon of a child wearing a yellow helmet and holding a magnifying glass&#10;&#10;Description automatically generated"/>
          <p:cNvPicPr preferRelativeResize="0"/>
          <p:nvPr/>
        </p:nvPicPr>
        <p:blipFill rotWithShape="1">
          <a:blip r:embed="rId7">
            <a:alphaModFix/>
          </a:blip>
          <a:srcRect/>
          <a:stretch/>
        </p:blipFill>
        <p:spPr>
          <a:xfrm>
            <a:off x="4731569" y="2155347"/>
            <a:ext cx="1024390" cy="92445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478CF404-B514-BC13-A7E2-A4DEACB0C7AC}"/>
              </a:ext>
            </a:extLst>
          </p:cNvPr>
          <p:cNvSpPr>
            <a:spLocks noGrp="1"/>
          </p:cNvSpPr>
          <p:nvPr>
            <p:ph type="body" sz="quarter" idx="14"/>
          </p:nvPr>
        </p:nvSpPr>
        <p:spPr/>
        <p:txBody>
          <a:bodyPr/>
          <a:lstStyle/>
          <a:p>
            <a:r>
              <a:rPr lang="en-GB" dirty="0"/>
              <a:t>Llama3.2-3B is asked to label the </a:t>
            </a:r>
            <a:r>
              <a:rPr lang="en-GB" b="1" dirty="0"/>
              <a:t>same example </a:t>
            </a:r>
            <a:r>
              <a:rPr lang="en-GB" dirty="0"/>
              <a:t>32 times. This behaviour is </a:t>
            </a:r>
            <a:r>
              <a:rPr lang="en-GB" b="1" dirty="0"/>
              <a:t>not observed </a:t>
            </a:r>
            <a:r>
              <a:rPr lang="en-GB" dirty="0"/>
              <a:t>in other models. Results in </a:t>
            </a:r>
            <a:r>
              <a:rPr lang="en-GB" b="1" dirty="0"/>
              <a:t>zero-shot</a:t>
            </a:r>
            <a:r>
              <a:rPr lang="en-GB" dirty="0"/>
              <a:t> setting.</a:t>
            </a:r>
          </a:p>
        </p:txBody>
      </p:sp>
      <p:sp>
        <p:nvSpPr>
          <p:cNvPr id="2" name="Title 1">
            <a:extLst>
              <a:ext uri="{FF2B5EF4-FFF2-40B4-BE49-F238E27FC236}">
                <a16:creationId xmlns:a16="http://schemas.microsoft.com/office/drawing/2014/main" id="{EC27B09B-1837-47F3-B3A7-751C4650B6F4}"/>
              </a:ext>
            </a:extLst>
          </p:cNvPr>
          <p:cNvSpPr>
            <a:spLocks noGrp="1"/>
          </p:cNvSpPr>
          <p:nvPr>
            <p:ph type="title"/>
          </p:nvPr>
        </p:nvSpPr>
        <p:spPr/>
        <p:txBody>
          <a:bodyPr>
            <a:normAutofit fontScale="90000"/>
          </a:bodyPr>
          <a:lstStyle/>
          <a:p>
            <a:r>
              <a:rPr lang="en-GB" dirty="0"/>
              <a:t>Prompt Sensitivity</a:t>
            </a:r>
          </a:p>
        </p:txBody>
      </p:sp>
      <p:sp>
        <p:nvSpPr>
          <p:cNvPr id="25" name="Picture Placeholder 24">
            <a:extLst>
              <a:ext uri="{FF2B5EF4-FFF2-40B4-BE49-F238E27FC236}">
                <a16:creationId xmlns:a16="http://schemas.microsoft.com/office/drawing/2014/main" id="{FC1A92D2-103C-0805-71C3-6845E3E257DA}"/>
              </a:ext>
            </a:extLst>
          </p:cNvPr>
          <p:cNvSpPr>
            <a:spLocks noGrp="1"/>
          </p:cNvSpPr>
          <p:nvPr>
            <p:ph type="pic" sz="quarter" idx="10"/>
          </p:nvPr>
        </p:nvSpPr>
        <p:spPr/>
        <p:txBody>
          <a:bodyPr/>
          <a:lstStyle/>
          <a:p>
            <a:endParaRPr lang="en-GB"/>
          </a:p>
        </p:txBody>
      </p:sp>
      <p:sp>
        <p:nvSpPr>
          <p:cNvPr id="8" name="Text Placeholder 7">
            <a:extLst>
              <a:ext uri="{FF2B5EF4-FFF2-40B4-BE49-F238E27FC236}">
                <a16:creationId xmlns:a16="http://schemas.microsoft.com/office/drawing/2014/main" id="{7E126634-F5F6-9364-9152-292D56BA4BE3}"/>
              </a:ext>
            </a:extLst>
          </p:cNvPr>
          <p:cNvSpPr>
            <a:spLocks noGrp="1"/>
          </p:cNvSpPr>
          <p:nvPr>
            <p:ph type="body" sz="quarter" idx="11"/>
          </p:nvPr>
        </p:nvSpPr>
        <p:spPr>
          <a:xfrm>
            <a:off x="1499223" y="4370607"/>
            <a:ext cx="2217737" cy="485775"/>
          </a:xfrm>
        </p:spPr>
        <p:txBody>
          <a:bodyPr>
            <a:normAutofit lnSpcReduction="10000"/>
          </a:bodyPr>
          <a:lstStyle/>
          <a:p>
            <a:r>
              <a:rPr lang="en-GB" dirty="0"/>
              <a:t>Patchable/Not</a:t>
            </a:r>
          </a:p>
        </p:txBody>
      </p:sp>
      <p:sp>
        <p:nvSpPr>
          <p:cNvPr id="26" name="Picture Placeholder 25">
            <a:extLst>
              <a:ext uri="{FF2B5EF4-FFF2-40B4-BE49-F238E27FC236}">
                <a16:creationId xmlns:a16="http://schemas.microsoft.com/office/drawing/2014/main" id="{3F534076-00B9-EFB8-F8EA-29FBA6CB3B0C}"/>
              </a:ext>
            </a:extLst>
          </p:cNvPr>
          <p:cNvSpPr>
            <a:spLocks noGrp="1"/>
          </p:cNvSpPr>
          <p:nvPr>
            <p:ph type="pic" sz="quarter" idx="12"/>
          </p:nvPr>
        </p:nvSpPr>
        <p:spPr/>
        <p:txBody>
          <a:bodyPr/>
          <a:lstStyle/>
          <a:p>
            <a:endParaRPr lang="en-GB"/>
          </a:p>
        </p:txBody>
      </p:sp>
      <p:sp>
        <p:nvSpPr>
          <p:cNvPr id="20" name="Text Placeholder 19">
            <a:extLst>
              <a:ext uri="{FF2B5EF4-FFF2-40B4-BE49-F238E27FC236}">
                <a16:creationId xmlns:a16="http://schemas.microsoft.com/office/drawing/2014/main" id="{8B66356F-28C5-E80D-5605-0C640ACCA2D1}"/>
              </a:ext>
            </a:extLst>
          </p:cNvPr>
          <p:cNvSpPr>
            <a:spLocks noGrp="1"/>
          </p:cNvSpPr>
          <p:nvPr>
            <p:ph type="body" sz="quarter" idx="13"/>
          </p:nvPr>
        </p:nvSpPr>
        <p:spPr/>
        <p:txBody>
          <a:bodyPr>
            <a:normAutofit lnSpcReduction="10000"/>
          </a:bodyPr>
          <a:lstStyle/>
          <a:p>
            <a:r>
              <a:rPr lang="en-GB" dirty="0"/>
              <a:t>Yes/No</a:t>
            </a:r>
          </a:p>
        </p:txBody>
      </p:sp>
      <p:pic>
        <p:nvPicPr>
          <p:cNvPr id="16386" name="Picture 2">
            <a:extLst>
              <a:ext uri="{FF2B5EF4-FFF2-40B4-BE49-F238E27FC236}">
                <a16:creationId xmlns:a16="http://schemas.microsoft.com/office/drawing/2014/main" id="{9938E54B-3220-3913-3B2A-38985957E27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664" t="16505"/>
          <a:stretch/>
        </p:blipFill>
        <p:spPr bwMode="auto">
          <a:xfrm>
            <a:off x="1434647" y="1905805"/>
            <a:ext cx="2282313" cy="188500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18BC2BAD-A12D-6DE7-B7BD-457539486459}"/>
              </a:ext>
            </a:extLst>
          </p:cNvPr>
          <p:cNvPicPr>
            <a:picLocks noChangeAspect="1" noChangeArrowheads="1"/>
          </p:cNvPicPr>
          <p:nvPr/>
        </p:nvPicPr>
        <p:blipFill rotWithShape="1">
          <a:blip r:embed="rId3"/>
          <a:srcRect l="51344" t="14679" r="-1224" b="128"/>
          <a:stretch/>
        </p:blipFill>
        <p:spPr bwMode="auto">
          <a:xfrm>
            <a:off x="5331938" y="1905805"/>
            <a:ext cx="2216604" cy="188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8234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C64A3A8-E0B0-A201-7289-27F786EE4C04}"/>
              </a:ext>
            </a:extLst>
          </p:cNvPr>
          <p:cNvSpPr>
            <a:spLocks noGrp="1"/>
          </p:cNvSpPr>
          <p:nvPr>
            <p:ph type="title"/>
          </p:nvPr>
        </p:nvSpPr>
        <p:spPr/>
        <p:txBody>
          <a:bodyPr>
            <a:normAutofit fontScale="90000"/>
          </a:bodyPr>
          <a:lstStyle/>
          <a:p>
            <a:r>
              <a:rPr lang="en-GB" dirty="0"/>
              <a:t>LLaMa3.2-3B Considerations</a:t>
            </a:r>
          </a:p>
        </p:txBody>
      </p:sp>
      <p:sp>
        <p:nvSpPr>
          <p:cNvPr id="10" name="Text Placeholder 9">
            <a:extLst>
              <a:ext uri="{FF2B5EF4-FFF2-40B4-BE49-F238E27FC236}">
                <a16:creationId xmlns:a16="http://schemas.microsoft.com/office/drawing/2014/main" id="{9E7DE0DB-0EDF-27D3-AEDD-1F6D506E2AB4}"/>
              </a:ext>
            </a:extLst>
          </p:cNvPr>
          <p:cNvSpPr>
            <a:spLocks noGrp="1"/>
          </p:cNvSpPr>
          <p:nvPr>
            <p:ph type="body" sz="quarter" idx="11"/>
          </p:nvPr>
        </p:nvSpPr>
        <p:spPr/>
        <p:txBody>
          <a:bodyPr>
            <a:normAutofit lnSpcReduction="10000"/>
          </a:bodyPr>
          <a:lstStyle/>
          <a:p>
            <a:r>
              <a:rPr lang="en-GB" dirty="0"/>
              <a:t>Llama3.2-3B</a:t>
            </a:r>
          </a:p>
        </p:txBody>
      </p:sp>
      <p:sp>
        <p:nvSpPr>
          <p:cNvPr id="11" name="Text Placeholder 10">
            <a:extLst>
              <a:ext uri="{FF2B5EF4-FFF2-40B4-BE49-F238E27FC236}">
                <a16:creationId xmlns:a16="http://schemas.microsoft.com/office/drawing/2014/main" id="{952F537E-1DB0-6354-1021-848CFD49C02A}"/>
              </a:ext>
            </a:extLst>
          </p:cNvPr>
          <p:cNvSpPr>
            <a:spLocks noGrp="1"/>
          </p:cNvSpPr>
          <p:nvPr>
            <p:ph type="body" sz="quarter" idx="12"/>
          </p:nvPr>
        </p:nvSpPr>
        <p:spPr/>
        <p:txBody>
          <a:bodyPr>
            <a:noAutofit/>
          </a:bodyPr>
          <a:lstStyle/>
          <a:p>
            <a:r>
              <a:rPr lang="en-GB" dirty="0"/>
              <a:t>The model seems understand the task without examples;</a:t>
            </a:r>
          </a:p>
          <a:p>
            <a:r>
              <a:rPr lang="en-GB" dirty="0"/>
              <a:t>Examples confuse the model;</a:t>
            </a:r>
          </a:p>
          <a:p>
            <a:r>
              <a:rPr lang="en-GB" dirty="0"/>
              <a:t>Models’ answers are too chaotic.</a:t>
            </a:r>
          </a:p>
          <a:p>
            <a:r>
              <a:rPr lang="en-GB" dirty="0"/>
              <a:t>The reason of chaos may lie in its small size. </a:t>
            </a:r>
          </a:p>
          <a:p>
            <a:r>
              <a:rPr lang="en-GB" dirty="0"/>
              <a:t>The larger Llama3.2 version cannot be tested on </a:t>
            </a:r>
            <a:r>
              <a:rPr lang="en-GB" dirty="0" err="1"/>
              <a:t>Colab</a:t>
            </a:r>
            <a:r>
              <a:rPr lang="en-GB" dirty="0"/>
              <a:t> (70B)</a:t>
            </a:r>
          </a:p>
        </p:txBody>
      </p:sp>
      <p:pic>
        <p:nvPicPr>
          <p:cNvPr id="12" name="Picture 2" descr="7,682 Alpaca Icons Images, Stock Photos, 3D objects, &amp; Vectors |  Shutterstock">
            <a:extLst>
              <a:ext uri="{FF2B5EF4-FFF2-40B4-BE49-F238E27FC236}">
                <a16:creationId xmlns:a16="http://schemas.microsoft.com/office/drawing/2014/main" id="{5B11FE37-A0E4-CDFD-E2D0-F218728B44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3878" y="2116768"/>
            <a:ext cx="727084" cy="727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7827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79CB3D-C2D5-8294-6799-8FE5BE0180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2A2983-64F4-7FBB-5C2B-87443F2B680D}"/>
              </a:ext>
            </a:extLst>
          </p:cNvPr>
          <p:cNvSpPr>
            <a:spLocks noGrp="1"/>
          </p:cNvSpPr>
          <p:nvPr>
            <p:ph type="title"/>
          </p:nvPr>
        </p:nvSpPr>
        <p:spPr/>
        <p:txBody>
          <a:bodyPr>
            <a:normAutofit fontScale="90000"/>
          </a:bodyPr>
          <a:lstStyle/>
          <a:p>
            <a:r>
              <a:rPr lang="en-GB" dirty="0"/>
              <a:t>Few-Shot: Fixed-Examples vs RAG (LLaMa2-13B-Chat)</a:t>
            </a:r>
          </a:p>
        </p:txBody>
      </p:sp>
      <p:sp>
        <p:nvSpPr>
          <p:cNvPr id="8" name="Text Placeholder 7">
            <a:extLst>
              <a:ext uri="{FF2B5EF4-FFF2-40B4-BE49-F238E27FC236}">
                <a16:creationId xmlns:a16="http://schemas.microsoft.com/office/drawing/2014/main" id="{F6B6106A-6341-C821-455A-A1A2571C54EA}"/>
              </a:ext>
            </a:extLst>
          </p:cNvPr>
          <p:cNvSpPr>
            <a:spLocks noGrp="1"/>
          </p:cNvSpPr>
          <p:nvPr>
            <p:ph type="body" sz="quarter" idx="11"/>
          </p:nvPr>
        </p:nvSpPr>
        <p:spPr/>
        <p:txBody>
          <a:bodyPr>
            <a:normAutofit lnSpcReduction="10000"/>
          </a:bodyPr>
          <a:lstStyle/>
          <a:p>
            <a:r>
              <a:rPr lang="en-GB" dirty="0"/>
              <a:t>Fixed-Examples</a:t>
            </a:r>
          </a:p>
        </p:txBody>
      </p:sp>
      <p:sp>
        <p:nvSpPr>
          <p:cNvPr id="10" name="Text Placeholder 9">
            <a:extLst>
              <a:ext uri="{FF2B5EF4-FFF2-40B4-BE49-F238E27FC236}">
                <a16:creationId xmlns:a16="http://schemas.microsoft.com/office/drawing/2014/main" id="{C102F01E-2EEA-22B7-51AC-005954187CA5}"/>
              </a:ext>
            </a:extLst>
          </p:cNvPr>
          <p:cNvSpPr>
            <a:spLocks noGrp="1"/>
          </p:cNvSpPr>
          <p:nvPr>
            <p:ph type="body" sz="quarter" idx="13"/>
          </p:nvPr>
        </p:nvSpPr>
        <p:spPr/>
        <p:txBody>
          <a:bodyPr>
            <a:normAutofit lnSpcReduction="10000"/>
          </a:bodyPr>
          <a:lstStyle/>
          <a:p>
            <a:r>
              <a:rPr lang="en-GB" dirty="0"/>
              <a:t>RAG</a:t>
            </a:r>
          </a:p>
        </p:txBody>
      </p:sp>
      <p:pic>
        <p:nvPicPr>
          <p:cNvPr id="18434" name="Picture 2">
            <a:extLst>
              <a:ext uri="{FF2B5EF4-FFF2-40B4-BE49-F238E27FC236}">
                <a16:creationId xmlns:a16="http://schemas.microsoft.com/office/drawing/2014/main" id="{A2B21545-E050-719E-D4E8-122291B35D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3593" y="1777809"/>
            <a:ext cx="2352825" cy="19397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DC2D0CD5-264F-31EF-7457-6B52522853C7}"/>
              </a:ext>
            </a:extLst>
          </p:cNvPr>
          <p:cNvPicPr>
            <a:picLocks noChangeAspect="1" noChangeArrowheads="1"/>
          </p:cNvPicPr>
          <p:nvPr/>
        </p:nvPicPr>
        <p:blipFill>
          <a:blip r:embed="rId3"/>
          <a:srcRect/>
          <a:stretch/>
        </p:blipFill>
        <p:spPr bwMode="auto">
          <a:xfrm>
            <a:off x="5180193" y="1777809"/>
            <a:ext cx="2353544" cy="1939734"/>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4">
            <a:extLst>
              <a:ext uri="{FF2B5EF4-FFF2-40B4-BE49-F238E27FC236}">
                <a16:creationId xmlns:a16="http://schemas.microsoft.com/office/drawing/2014/main" id="{2C377ABC-16E8-2B5B-FE7E-488650E86861}"/>
              </a:ext>
            </a:extLst>
          </p:cNvPr>
          <p:cNvSpPr>
            <a:spLocks noGrp="1"/>
          </p:cNvSpPr>
          <p:nvPr>
            <p:ph type="body" sz="quarter" idx="14"/>
          </p:nvPr>
        </p:nvSpPr>
        <p:spPr>
          <a:xfrm>
            <a:off x="311700" y="987542"/>
            <a:ext cx="8520600" cy="3463946"/>
          </a:xfrm>
        </p:spPr>
        <p:txBody>
          <a:bodyPr/>
          <a:lstStyle/>
          <a:p>
            <a:r>
              <a:rPr lang="en-GB" dirty="0"/>
              <a:t>The rarity of positive skews models answer towards negative predictions (k=3).  </a:t>
            </a:r>
          </a:p>
        </p:txBody>
      </p:sp>
    </p:spTree>
    <p:extLst>
      <p:ext uri="{BB962C8B-B14F-4D97-AF65-F5344CB8AC3E}">
        <p14:creationId xmlns:p14="http://schemas.microsoft.com/office/powerpoint/2010/main" val="38205925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A39BE-4AFF-8FCE-D241-7525A7FAD9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3BBABF-FB42-ECA7-6461-589E361D2DFF}"/>
              </a:ext>
            </a:extLst>
          </p:cNvPr>
          <p:cNvSpPr>
            <a:spLocks noGrp="1"/>
          </p:cNvSpPr>
          <p:nvPr>
            <p:ph type="title"/>
          </p:nvPr>
        </p:nvSpPr>
        <p:spPr/>
        <p:txBody>
          <a:bodyPr>
            <a:normAutofit fontScale="90000"/>
          </a:bodyPr>
          <a:lstStyle/>
          <a:p>
            <a:r>
              <a:rPr lang="en-GB" dirty="0"/>
              <a:t>Few-Shot: Fixed-Examples vs RAG (Mistral-7B)</a:t>
            </a:r>
          </a:p>
        </p:txBody>
      </p:sp>
      <p:sp>
        <p:nvSpPr>
          <p:cNvPr id="10" name="Text Placeholder 9">
            <a:extLst>
              <a:ext uri="{FF2B5EF4-FFF2-40B4-BE49-F238E27FC236}">
                <a16:creationId xmlns:a16="http://schemas.microsoft.com/office/drawing/2014/main" id="{A24DF956-1FB9-DCC9-C08D-FB82C74C8431}"/>
              </a:ext>
            </a:extLst>
          </p:cNvPr>
          <p:cNvSpPr>
            <a:spLocks noGrp="1"/>
          </p:cNvSpPr>
          <p:nvPr>
            <p:ph type="body" sz="quarter" idx="13"/>
          </p:nvPr>
        </p:nvSpPr>
        <p:spPr/>
        <p:txBody>
          <a:bodyPr>
            <a:normAutofit lnSpcReduction="10000"/>
          </a:bodyPr>
          <a:lstStyle/>
          <a:p>
            <a:r>
              <a:rPr lang="en-GB" dirty="0"/>
              <a:t>RAG</a:t>
            </a:r>
          </a:p>
        </p:txBody>
      </p:sp>
      <p:sp>
        <p:nvSpPr>
          <p:cNvPr id="5" name="Text Placeholder 4">
            <a:extLst>
              <a:ext uri="{FF2B5EF4-FFF2-40B4-BE49-F238E27FC236}">
                <a16:creationId xmlns:a16="http://schemas.microsoft.com/office/drawing/2014/main" id="{CFCAAD83-D407-FD20-ABE6-75D715B38625}"/>
              </a:ext>
            </a:extLst>
          </p:cNvPr>
          <p:cNvSpPr>
            <a:spLocks noGrp="1"/>
          </p:cNvSpPr>
          <p:nvPr>
            <p:ph type="body" sz="quarter" idx="14"/>
          </p:nvPr>
        </p:nvSpPr>
        <p:spPr>
          <a:xfrm>
            <a:off x="311700" y="987542"/>
            <a:ext cx="8520600" cy="3463946"/>
          </a:xfrm>
        </p:spPr>
        <p:txBody>
          <a:bodyPr/>
          <a:lstStyle/>
          <a:p>
            <a:r>
              <a:rPr lang="en-GB" dirty="0"/>
              <a:t>The rarity of positive skews models answer towards negative predictions (k=3).  </a:t>
            </a:r>
          </a:p>
        </p:txBody>
      </p:sp>
      <p:sp>
        <p:nvSpPr>
          <p:cNvPr id="11" name="Text Placeholder 7">
            <a:extLst>
              <a:ext uri="{FF2B5EF4-FFF2-40B4-BE49-F238E27FC236}">
                <a16:creationId xmlns:a16="http://schemas.microsoft.com/office/drawing/2014/main" id="{92528D3B-2E26-1A85-F58F-5EF540FCA6E5}"/>
              </a:ext>
            </a:extLst>
          </p:cNvPr>
          <p:cNvSpPr>
            <a:spLocks noGrp="1"/>
          </p:cNvSpPr>
          <p:nvPr>
            <p:ph type="body" sz="quarter" idx="11"/>
          </p:nvPr>
        </p:nvSpPr>
        <p:spPr>
          <a:xfrm>
            <a:off x="1506538" y="4211638"/>
            <a:ext cx="2217737" cy="485775"/>
          </a:xfrm>
        </p:spPr>
        <p:txBody>
          <a:bodyPr>
            <a:normAutofit lnSpcReduction="10000"/>
          </a:bodyPr>
          <a:lstStyle/>
          <a:p>
            <a:r>
              <a:rPr lang="en-GB" dirty="0"/>
              <a:t>Fixed-Examples</a:t>
            </a:r>
          </a:p>
        </p:txBody>
      </p:sp>
      <p:pic>
        <p:nvPicPr>
          <p:cNvPr id="17410" name="Picture 2">
            <a:extLst>
              <a:ext uri="{FF2B5EF4-FFF2-40B4-BE49-F238E27FC236}">
                <a16:creationId xmlns:a16="http://schemas.microsoft.com/office/drawing/2014/main" id="{63BDA1CC-C664-7386-EA19-1D920C9D00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2727" y="1741693"/>
            <a:ext cx="2482841" cy="204692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EC63A8C2-DE00-D059-0563-9AC9254A8893}"/>
              </a:ext>
            </a:extLst>
          </p:cNvPr>
          <p:cNvPicPr>
            <a:picLocks noChangeAspect="1" noChangeArrowheads="1"/>
          </p:cNvPicPr>
          <p:nvPr/>
        </p:nvPicPr>
        <p:blipFill>
          <a:blip r:embed="rId3"/>
          <a:srcRect/>
          <a:stretch/>
        </p:blipFill>
        <p:spPr bwMode="auto">
          <a:xfrm>
            <a:off x="1419357" y="1738303"/>
            <a:ext cx="2392097" cy="2053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1709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566EB58D-090F-8F47-6F5B-B8E11F097AB1}"/>
              </a:ext>
            </a:extLst>
          </p:cNvPr>
          <p:cNvSpPr>
            <a:spLocks noGrp="1"/>
          </p:cNvSpPr>
          <p:nvPr>
            <p:ph type="body" sz="quarter" idx="14"/>
          </p:nvPr>
        </p:nvSpPr>
        <p:spPr>
          <a:xfrm>
            <a:off x="311700" y="1104901"/>
            <a:ext cx="8520600" cy="3463946"/>
          </a:xfrm>
        </p:spPr>
        <p:txBody>
          <a:bodyPr/>
          <a:lstStyle/>
          <a:p>
            <a:r>
              <a:rPr lang="en-GB" dirty="0"/>
              <a:t>Retrieving k-positive closer examples and k-negative closer examples does not help either (</a:t>
            </a:r>
            <a:r>
              <a:rPr lang="en-GB" dirty="0" err="1"/>
              <a:t>joint_k</a:t>
            </a:r>
            <a:r>
              <a:rPr lang="en-GB" dirty="0"/>
              <a:t>=6, </a:t>
            </a:r>
            <a:r>
              <a:rPr lang="en-GB" dirty="0" err="1"/>
              <a:t>split_k</a:t>
            </a:r>
            <a:r>
              <a:rPr lang="en-GB" dirty="0"/>
              <a:t>=3). </a:t>
            </a:r>
          </a:p>
        </p:txBody>
      </p:sp>
      <p:sp>
        <p:nvSpPr>
          <p:cNvPr id="11" name="Title 10">
            <a:extLst>
              <a:ext uri="{FF2B5EF4-FFF2-40B4-BE49-F238E27FC236}">
                <a16:creationId xmlns:a16="http://schemas.microsoft.com/office/drawing/2014/main" id="{F7C68548-C4A3-B462-26FD-750AF41688B0}"/>
              </a:ext>
            </a:extLst>
          </p:cNvPr>
          <p:cNvSpPr>
            <a:spLocks noGrp="1"/>
          </p:cNvSpPr>
          <p:nvPr>
            <p:ph type="title"/>
          </p:nvPr>
        </p:nvSpPr>
        <p:spPr/>
        <p:txBody>
          <a:bodyPr>
            <a:normAutofit fontScale="90000"/>
          </a:bodyPr>
          <a:lstStyle/>
          <a:p>
            <a:r>
              <a:rPr lang="en-GB" dirty="0"/>
              <a:t>Few-Shot: Split vs Joint Examples (Mistral 7B)</a:t>
            </a:r>
          </a:p>
        </p:txBody>
      </p:sp>
      <p:sp>
        <p:nvSpPr>
          <p:cNvPr id="13" name="Text Placeholder 12">
            <a:extLst>
              <a:ext uri="{FF2B5EF4-FFF2-40B4-BE49-F238E27FC236}">
                <a16:creationId xmlns:a16="http://schemas.microsoft.com/office/drawing/2014/main" id="{7748B6D6-AF48-F260-A779-BA822B09BFBB}"/>
              </a:ext>
            </a:extLst>
          </p:cNvPr>
          <p:cNvSpPr>
            <a:spLocks noGrp="1"/>
          </p:cNvSpPr>
          <p:nvPr>
            <p:ph type="body" sz="quarter" idx="11"/>
          </p:nvPr>
        </p:nvSpPr>
        <p:spPr/>
        <p:txBody>
          <a:bodyPr>
            <a:normAutofit lnSpcReduction="10000"/>
          </a:bodyPr>
          <a:lstStyle/>
          <a:p>
            <a:r>
              <a:rPr lang="en-GB" dirty="0"/>
              <a:t>Split</a:t>
            </a:r>
          </a:p>
        </p:txBody>
      </p:sp>
      <p:sp>
        <p:nvSpPr>
          <p:cNvPr id="15" name="Text Placeholder 14">
            <a:extLst>
              <a:ext uri="{FF2B5EF4-FFF2-40B4-BE49-F238E27FC236}">
                <a16:creationId xmlns:a16="http://schemas.microsoft.com/office/drawing/2014/main" id="{8510A82D-5B74-DDCC-7A2E-0618FB009B6C}"/>
              </a:ext>
            </a:extLst>
          </p:cNvPr>
          <p:cNvSpPr>
            <a:spLocks noGrp="1"/>
          </p:cNvSpPr>
          <p:nvPr>
            <p:ph type="body" sz="quarter" idx="13"/>
          </p:nvPr>
        </p:nvSpPr>
        <p:spPr/>
        <p:txBody>
          <a:bodyPr>
            <a:normAutofit lnSpcReduction="10000"/>
          </a:bodyPr>
          <a:lstStyle/>
          <a:p>
            <a:r>
              <a:rPr lang="en-GB" dirty="0"/>
              <a:t>Joint</a:t>
            </a:r>
          </a:p>
        </p:txBody>
      </p:sp>
      <p:pic>
        <p:nvPicPr>
          <p:cNvPr id="19458" name="Picture 2">
            <a:extLst>
              <a:ext uri="{FF2B5EF4-FFF2-40B4-BE49-F238E27FC236}">
                <a16:creationId xmlns:a16="http://schemas.microsoft.com/office/drawing/2014/main" id="{19403BCA-261D-BE2B-6099-EC61154A82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7540" y="1897466"/>
            <a:ext cx="2314764" cy="1908355"/>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a:extLst>
              <a:ext uri="{FF2B5EF4-FFF2-40B4-BE49-F238E27FC236}">
                <a16:creationId xmlns:a16="http://schemas.microsoft.com/office/drawing/2014/main" id="{68BF7449-FD81-9363-1D98-2ADD7F22C5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804" y="1842186"/>
            <a:ext cx="2381816" cy="1963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53302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7,682 Alpaca Icons Images, Stock Photos, 3D objects, &amp; Vectors |  Shutterstock">
            <a:extLst>
              <a:ext uri="{FF2B5EF4-FFF2-40B4-BE49-F238E27FC236}">
                <a16:creationId xmlns:a16="http://schemas.microsoft.com/office/drawing/2014/main" id="{BABB008F-3C80-ADF0-BCC0-5F18384F4B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240" y="1396144"/>
            <a:ext cx="1575538" cy="1575538"/>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C2775B56-2868-0915-B5F3-52B44EF5A3C9}"/>
              </a:ext>
            </a:extLst>
          </p:cNvPr>
          <p:cNvSpPr>
            <a:spLocks noGrp="1"/>
          </p:cNvSpPr>
          <p:nvPr>
            <p:ph type="title"/>
          </p:nvPr>
        </p:nvSpPr>
        <p:spPr/>
        <p:txBody>
          <a:bodyPr>
            <a:normAutofit fontScale="90000"/>
          </a:bodyPr>
          <a:lstStyle/>
          <a:p>
            <a:r>
              <a:rPr lang="en-GB" dirty="0"/>
              <a:t>Larger Models: considerations</a:t>
            </a:r>
          </a:p>
        </p:txBody>
      </p:sp>
      <p:sp>
        <p:nvSpPr>
          <p:cNvPr id="10" name="Text Placeholder 9">
            <a:extLst>
              <a:ext uri="{FF2B5EF4-FFF2-40B4-BE49-F238E27FC236}">
                <a16:creationId xmlns:a16="http://schemas.microsoft.com/office/drawing/2014/main" id="{5CB27445-2F6C-BFCF-0AFE-2984B901C0F2}"/>
              </a:ext>
            </a:extLst>
          </p:cNvPr>
          <p:cNvSpPr>
            <a:spLocks noGrp="1"/>
          </p:cNvSpPr>
          <p:nvPr>
            <p:ph type="body" sz="quarter" idx="11"/>
          </p:nvPr>
        </p:nvSpPr>
        <p:spPr/>
        <p:txBody>
          <a:bodyPr>
            <a:normAutofit lnSpcReduction="10000"/>
          </a:bodyPr>
          <a:lstStyle/>
          <a:p>
            <a:r>
              <a:rPr lang="en-GB" dirty="0"/>
              <a:t>Larger Models</a:t>
            </a:r>
          </a:p>
        </p:txBody>
      </p:sp>
      <p:sp>
        <p:nvSpPr>
          <p:cNvPr id="11" name="Text Placeholder 10">
            <a:extLst>
              <a:ext uri="{FF2B5EF4-FFF2-40B4-BE49-F238E27FC236}">
                <a16:creationId xmlns:a16="http://schemas.microsoft.com/office/drawing/2014/main" id="{66D39726-6B9A-C611-ED00-2AFA46D4C888}"/>
              </a:ext>
            </a:extLst>
          </p:cNvPr>
          <p:cNvSpPr>
            <a:spLocks noGrp="1"/>
          </p:cNvSpPr>
          <p:nvPr>
            <p:ph type="body" sz="quarter" idx="12"/>
          </p:nvPr>
        </p:nvSpPr>
        <p:spPr/>
        <p:txBody>
          <a:bodyPr>
            <a:normAutofit/>
          </a:bodyPr>
          <a:lstStyle/>
          <a:p>
            <a:r>
              <a:rPr lang="en-GB" dirty="0"/>
              <a:t>Answer </a:t>
            </a:r>
            <a:r>
              <a:rPr lang="en-GB" b="1" dirty="0"/>
              <a:t>stability</a:t>
            </a:r>
            <a:r>
              <a:rPr lang="en-GB" dirty="0"/>
              <a:t> goes with model size</a:t>
            </a:r>
          </a:p>
          <a:p>
            <a:r>
              <a:rPr lang="en-GB" b="1" dirty="0"/>
              <a:t>RAG helps</a:t>
            </a:r>
            <a:r>
              <a:rPr lang="en-GB" dirty="0"/>
              <a:t> the model in labelling</a:t>
            </a:r>
          </a:p>
          <a:p>
            <a:r>
              <a:rPr lang="en-GB" dirty="0"/>
              <a:t>The </a:t>
            </a:r>
            <a:r>
              <a:rPr lang="en-GB" b="1" dirty="0"/>
              <a:t>scarcity</a:t>
            </a:r>
            <a:r>
              <a:rPr lang="en-GB" dirty="0"/>
              <a:t> of positive examples may affect performances (high FN).</a:t>
            </a:r>
          </a:p>
        </p:txBody>
      </p:sp>
      <p:pic>
        <p:nvPicPr>
          <p:cNvPr id="12" name="Picture 4" descr="Mistral AI | Frontier AI ...">
            <a:extLst>
              <a:ext uri="{FF2B5EF4-FFF2-40B4-BE49-F238E27FC236}">
                <a16:creationId xmlns:a16="http://schemas.microsoft.com/office/drawing/2014/main" id="{62E02CA6-1EA1-D42A-BDB9-03004EC159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807" r="23502"/>
          <a:stretch/>
        </p:blipFill>
        <p:spPr bwMode="auto">
          <a:xfrm>
            <a:off x="1287780" y="1912463"/>
            <a:ext cx="838200" cy="1059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9839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1D88A-7DB3-E40E-E945-6C6CB7DD0C1F}"/>
              </a:ext>
            </a:extLst>
          </p:cNvPr>
          <p:cNvSpPr>
            <a:spLocks noGrp="1"/>
          </p:cNvSpPr>
          <p:nvPr>
            <p:ph type="title"/>
          </p:nvPr>
        </p:nvSpPr>
        <p:spPr/>
        <p:txBody>
          <a:bodyPr>
            <a:normAutofit fontScale="90000"/>
          </a:bodyPr>
          <a:lstStyle/>
          <a:p>
            <a:r>
              <a:rPr lang="en-GB" dirty="0"/>
              <a:t>RAC: results</a:t>
            </a:r>
          </a:p>
        </p:txBody>
      </p:sp>
      <p:sp>
        <p:nvSpPr>
          <p:cNvPr id="5" name="Text Placeholder 4">
            <a:extLst>
              <a:ext uri="{FF2B5EF4-FFF2-40B4-BE49-F238E27FC236}">
                <a16:creationId xmlns:a16="http://schemas.microsoft.com/office/drawing/2014/main" id="{1787F032-C3B7-9919-44A3-D1A14FD71FE3}"/>
              </a:ext>
            </a:extLst>
          </p:cNvPr>
          <p:cNvSpPr>
            <a:spLocks noGrp="1"/>
          </p:cNvSpPr>
          <p:nvPr>
            <p:ph type="body" sz="quarter" idx="11"/>
          </p:nvPr>
        </p:nvSpPr>
        <p:spPr/>
        <p:txBody>
          <a:bodyPr>
            <a:normAutofit lnSpcReduction="10000"/>
          </a:bodyPr>
          <a:lstStyle/>
          <a:p>
            <a:r>
              <a:rPr lang="en-GB" dirty="0"/>
              <a:t>Sampling</a:t>
            </a:r>
          </a:p>
        </p:txBody>
      </p:sp>
      <p:sp>
        <p:nvSpPr>
          <p:cNvPr id="7" name="Text Placeholder 6">
            <a:extLst>
              <a:ext uri="{FF2B5EF4-FFF2-40B4-BE49-F238E27FC236}">
                <a16:creationId xmlns:a16="http://schemas.microsoft.com/office/drawing/2014/main" id="{69018370-E004-D0D1-C6DB-1263ED66ABFF}"/>
              </a:ext>
            </a:extLst>
          </p:cNvPr>
          <p:cNvSpPr>
            <a:spLocks noGrp="1"/>
          </p:cNvSpPr>
          <p:nvPr>
            <p:ph type="body" sz="quarter" idx="13"/>
          </p:nvPr>
        </p:nvSpPr>
        <p:spPr/>
        <p:txBody>
          <a:bodyPr>
            <a:normAutofit lnSpcReduction="10000"/>
          </a:bodyPr>
          <a:lstStyle/>
          <a:p>
            <a:r>
              <a:rPr lang="en-GB" dirty="0"/>
              <a:t>Rarity</a:t>
            </a:r>
          </a:p>
        </p:txBody>
      </p:sp>
      <p:sp>
        <p:nvSpPr>
          <p:cNvPr id="9" name="Text Placeholder 8">
            <a:extLst>
              <a:ext uri="{FF2B5EF4-FFF2-40B4-BE49-F238E27FC236}">
                <a16:creationId xmlns:a16="http://schemas.microsoft.com/office/drawing/2014/main" id="{5E1DE675-B092-6976-5B66-69C05ABC1603}"/>
              </a:ext>
            </a:extLst>
          </p:cNvPr>
          <p:cNvSpPr>
            <a:spLocks noGrp="1"/>
          </p:cNvSpPr>
          <p:nvPr>
            <p:ph type="body" sz="quarter" idx="15"/>
          </p:nvPr>
        </p:nvSpPr>
        <p:spPr/>
        <p:txBody>
          <a:bodyPr>
            <a:normAutofit lnSpcReduction="10000"/>
          </a:bodyPr>
          <a:lstStyle/>
          <a:p>
            <a:r>
              <a:rPr lang="en-GB" dirty="0"/>
              <a:t>KNN</a:t>
            </a:r>
          </a:p>
        </p:txBody>
      </p:sp>
      <p:sp>
        <p:nvSpPr>
          <p:cNvPr id="16" name="Text Placeholder 15">
            <a:extLst>
              <a:ext uri="{FF2B5EF4-FFF2-40B4-BE49-F238E27FC236}">
                <a16:creationId xmlns:a16="http://schemas.microsoft.com/office/drawing/2014/main" id="{337B0567-B0FB-E7B8-FB83-370600C6FBEA}"/>
              </a:ext>
            </a:extLst>
          </p:cNvPr>
          <p:cNvSpPr>
            <a:spLocks noGrp="1"/>
          </p:cNvSpPr>
          <p:nvPr>
            <p:ph type="body" sz="quarter" idx="16"/>
          </p:nvPr>
        </p:nvSpPr>
        <p:spPr>
          <a:xfrm>
            <a:off x="311150" y="1032510"/>
            <a:ext cx="8521700" cy="3491230"/>
          </a:xfrm>
        </p:spPr>
        <p:txBody>
          <a:bodyPr/>
          <a:lstStyle/>
          <a:p>
            <a:r>
              <a:rPr lang="en-GB" dirty="0"/>
              <a:t>RAC enforces our intuition: the problem is with the scarcity of (+) reparations.</a:t>
            </a:r>
          </a:p>
        </p:txBody>
      </p:sp>
      <p:pic>
        <p:nvPicPr>
          <p:cNvPr id="3074" name="Picture 2">
            <a:extLst>
              <a:ext uri="{FF2B5EF4-FFF2-40B4-BE49-F238E27FC236}">
                <a16:creationId xmlns:a16="http://schemas.microsoft.com/office/drawing/2014/main" id="{027C7243-AB3E-E9FE-A103-29CCB28184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32"/>
          <a:stretch/>
        </p:blipFill>
        <p:spPr bwMode="auto">
          <a:xfrm>
            <a:off x="6042660" y="1519817"/>
            <a:ext cx="2431759" cy="208252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a:extLst>
              <a:ext uri="{FF2B5EF4-FFF2-40B4-BE49-F238E27FC236}">
                <a16:creationId xmlns:a16="http://schemas.microsoft.com/office/drawing/2014/main" id="{32270774-D4B4-097A-5B38-0A29CBA443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02"/>
          <a:stretch/>
        </p:blipFill>
        <p:spPr bwMode="auto">
          <a:xfrm>
            <a:off x="3463131" y="1519822"/>
            <a:ext cx="2371883" cy="208252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7FEF897D-1A16-5C2A-16B9-9D4B5F4336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295" y="1533891"/>
            <a:ext cx="2552694" cy="2104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70885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407"/>
        <p:cNvGrpSpPr/>
        <p:nvPr/>
      </p:nvGrpSpPr>
      <p:grpSpPr>
        <a:xfrm>
          <a:off x="0" y="0"/>
          <a:ext cx="0" cy="0"/>
          <a:chOff x="0" y="0"/>
          <a:chExt cx="0" cy="0"/>
        </a:xfrm>
      </p:grpSpPr>
      <p:sp>
        <p:nvSpPr>
          <p:cNvPr id="408" name="Google Shape;408;g2a46a0c5d47_0_20"/>
          <p:cNvSpPr txBox="1">
            <a:spLocks noGrp="1"/>
          </p:cNvSpPr>
          <p:nvPr>
            <p:ph type="title"/>
          </p:nvPr>
        </p:nvSpPr>
        <p:spPr>
          <a:xfrm>
            <a:off x="464100" y="902225"/>
            <a:ext cx="8520600" cy="43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sz="1528" b="1" dirty="0">
                <a:solidFill>
                  <a:srgbClr val="253047"/>
                </a:solidFill>
                <a:latin typeface="Raleway"/>
                <a:ea typeface="Raleway"/>
                <a:cs typeface="Raleway"/>
                <a:sym typeface="Raleway"/>
              </a:rPr>
              <a:t>Retrieval of IDs Performance in </a:t>
            </a:r>
            <a:r>
              <a:rPr lang="en" sz="1528" b="1" dirty="0">
                <a:solidFill>
                  <a:srgbClr val="253047"/>
                </a:solidFill>
                <a:highlight>
                  <a:srgbClr val="D9D2E9"/>
                </a:highlight>
                <a:latin typeface="Raleway"/>
                <a:ea typeface="Raleway"/>
                <a:cs typeface="Raleway"/>
                <a:sym typeface="Raleway"/>
              </a:rPr>
              <a:t>rephrased:</a:t>
            </a:r>
            <a:r>
              <a:rPr lang="en" sz="1528" b="1" dirty="0">
                <a:solidFill>
                  <a:srgbClr val="253047"/>
                </a:solidFill>
                <a:latin typeface="Raleway"/>
                <a:ea typeface="Raleway"/>
                <a:cs typeface="Raleway"/>
                <a:sym typeface="Raleway"/>
              </a:rPr>
              <a:t> SBERT vs. SRoBERTa</a:t>
            </a:r>
            <a:endParaRPr sz="1528" b="1" dirty="0">
              <a:solidFill>
                <a:srgbClr val="253047"/>
              </a:solidFill>
              <a:latin typeface="Raleway"/>
              <a:ea typeface="Raleway"/>
              <a:cs typeface="Raleway"/>
              <a:sym typeface="Raleway"/>
            </a:endParaRPr>
          </a:p>
          <a:p>
            <a:pPr marL="0" lvl="0" indent="0" algn="l" rtl="0">
              <a:lnSpc>
                <a:spcPct val="100000"/>
              </a:lnSpc>
              <a:spcBef>
                <a:spcPts val="0"/>
              </a:spcBef>
              <a:spcAft>
                <a:spcPts val="0"/>
              </a:spcAft>
              <a:buSzPts val="990"/>
              <a:buNone/>
            </a:pPr>
            <a:endParaRPr sz="1528" b="1" dirty="0">
              <a:solidFill>
                <a:srgbClr val="253047"/>
              </a:solidFill>
              <a:latin typeface="Raleway"/>
              <a:ea typeface="Raleway"/>
              <a:cs typeface="Raleway"/>
              <a:sym typeface="Raleway"/>
            </a:endParaRPr>
          </a:p>
          <a:p>
            <a:pPr marL="0" lvl="0" indent="0" algn="l" rtl="0">
              <a:lnSpc>
                <a:spcPct val="100000"/>
              </a:lnSpc>
              <a:spcBef>
                <a:spcPts val="0"/>
              </a:spcBef>
              <a:spcAft>
                <a:spcPts val="0"/>
              </a:spcAft>
              <a:buSzPts val="990"/>
              <a:buNone/>
            </a:pPr>
            <a:endParaRPr sz="1528" b="1" dirty="0">
              <a:solidFill>
                <a:srgbClr val="253047"/>
              </a:solidFill>
              <a:latin typeface="Raleway"/>
              <a:ea typeface="Raleway"/>
              <a:cs typeface="Raleway"/>
              <a:sym typeface="Raleway"/>
            </a:endParaRPr>
          </a:p>
          <a:p>
            <a:pPr marL="0" lvl="0" indent="0" algn="l" rtl="0">
              <a:lnSpc>
                <a:spcPct val="100000"/>
              </a:lnSpc>
              <a:spcBef>
                <a:spcPts val="0"/>
              </a:spcBef>
              <a:spcAft>
                <a:spcPts val="0"/>
              </a:spcAft>
              <a:buSzPts val="990"/>
              <a:buNone/>
            </a:pPr>
            <a:endParaRPr sz="1528" b="1" dirty="0">
              <a:solidFill>
                <a:srgbClr val="253047"/>
              </a:solidFill>
              <a:latin typeface="Raleway"/>
              <a:ea typeface="Raleway"/>
              <a:cs typeface="Raleway"/>
              <a:sym typeface="Raleway"/>
            </a:endParaRPr>
          </a:p>
          <a:p>
            <a:pPr marL="0" lvl="0" indent="0" algn="l" rtl="0">
              <a:lnSpc>
                <a:spcPct val="100000"/>
              </a:lnSpc>
              <a:spcBef>
                <a:spcPts val="0"/>
              </a:spcBef>
              <a:spcAft>
                <a:spcPts val="0"/>
              </a:spcAft>
              <a:buSzPts val="990"/>
              <a:buNone/>
            </a:pPr>
            <a:endParaRPr sz="1528" b="1" dirty="0">
              <a:solidFill>
                <a:srgbClr val="253047"/>
              </a:solidFill>
              <a:latin typeface="Raleway"/>
              <a:ea typeface="Raleway"/>
              <a:cs typeface="Raleway"/>
              <a:sym typeface="Raleway"/>
            </a:endParaRPr>
          </a:p>
          <a:p>
            <a:pPr marL="0" lvl="0" indent="0" algn="l" rtl="0">
              <a:lnSpc>
                <a:spcPct val="100000"/>
              </a:lnSpc>
              <a:spcBef>
                <a:spcPts val="0"/>
              </a:spcBef>
              <a:spcAft>
                <a:spcPts val="0"/>
              </a:spcAft>
              <a:buSzPts val="990"/>
              <a:buNone/>
            </a:pPr>
            <a:endParaRPr sz="1528" b="1" dirty="0">
              <a:solidFill>
                <a:srgbClr val="253047"/>
              </a:solidFill>
              <a:latin typeface="Raleway"/>
              <a:ea typeface="Raleway"/>
              <a:cs typeface="Raleway"/>
              <a:sym typeface="Raleway"/>
            </a:endParaRPr>
          </a:p>
          <a:p>
            <a:pPr marL="0" lvl="0" indent="0" algn="l" rtl="0">
              <a:lnSpc>
                <a:spcPct val="100000"/>
              </a:lnSpc>
              <a:spcBef>
                <a:spcPts val="0"/>
              </a:spcBef>
              <a:spcAft>
                <a:spcPts val="0"/>
              </a:spcAft>
              <a:buSzPts val="990"/>
              <a:buNone/>
            </a:pPr>
            <a:endParaRPr sz="1528" b="1" dirty="0">
              <a:solidFill>
                <a:srgbClr val="253047"/>
              </a:solidFill>
              <a:latin typeface="Raleway"/>
              <a:ea typeface="Raleway"/>
              <a:cs typeface="Raleway"/>
              <a:sym typeface="Raleway"/>
            </a:endParaRPr>
          </a:p>
          <a:p>
            <a:pPr marL="0" lvl="0" indent="0" algn="l" rtl="0">
              <a:lnSpc>
                <a:spcPct val="100000"/>
              </a:lnSpc>
              <a:spcBef>
                <a:spcPts val="0"/>
              </a:spcBef>
              <a:spcAft>
                <a:spcPts val="0"/>
              </a:spcAft>
              <a:buSzPts val="990"/>
              <a:buNone/>
            </a:pPr>
            <a:endParaRPr sz="1528" b="1" dirty="0">
              <a:solidFill>
                <a:srgbClr val="253047"/>
              </a:solidFill>
              <a:latin typeface="Raleway"/>
              <a:ea typeface="Raleway"/>
              <a:cs typeface="Raleway"/>
              <a:sym typeface="Raleway"/>
            </a:endParaRPr>
          </a:p>
        </p:txBody>
      </p:sp>
      <p:graphicFrame>
        <p:nvGraphicFramePr>
          <p:cNvPr id="409" name="Google Shape;409;g2a46a0c5d47_0_20"/>
          <p:cNvGraphicFramePr/>
          <p:nvPr/>
        </p:nvGraphicFramePr>
        <p:xfrm>
          <a:off x="78925" y="2255975"/>
          <a:ext cx="4297250" cy="1188630"/>
        </p:xfrm>
        <a:graphic>
          <a:graphicData uri="http://schemas.openxmlformats.org/drawingml/2006/table">
            <a:tbl>
              <a:tblPr>
                <a:noFill/>
                <a:tableStyleId>{5A7DFB1E-4B36-4E1C-8B7B-B59FD252EB5F}</a:tableStyleId>
              </a:tblPr>
              <a:tblGrid>
                <a:gridCol w="1661925">
                  <a:extLst>
                    <a:ext uri="{9D8B030D-6E8A-4147-A177-3AD203B41FA5}">
                      <a16:colId xmlns:a16="http://schemas.microsoft.com/office/drawing/2014/main" val="20000"/>
                    </a:ext>
                  </a:extLst>
                </a:gridCol>
                <a:gridCol w="1262900">
                  <a:extLst>
                    <a:ext uri="{9D8B030D-6E8A-4147-A177-3AD203B41FA5}">
                      <a16:colId xmlns:a16="http://schemas.microsoft.com/office/drawing/2014/main" val="20001"/>
                    </a:ext>
                  </a:extLst>
                </a:gridCol>
                <a:gridCol w="1372425">
                  <a:extLst>
                    <a:ext uri="{9D8B030D-6E8A-4147-A177-3AD203B41FA5}">
                      <a16:colId xmlns:a16="http://schemas.microsoft.com/office/drawing/2014/main" val="20002"/>
                    </a:ext>
                  </a:extLst>
                </a:gridCol>
              </a:tblGrid>
              <a:tr h="357100">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latin typeface="Raleway"/>
                          <a:ea typeface="Raleway"/>
                          <a:cs typeface="Raleway"/>
                          <a:sym typeface="Raleway"/>
                        </a:rPr>
                        <a:t>Model</a:t>
                      </a:r>
                      <a:endParaRPr sz="1400" b="1" u="none" strike="noStrike" cap="none">
                        <a:latin typeface="Raleway"/>
                        <a:ea typeface="Raleway"/>
                        <a:cs typeface="Raleway"/>
                        <a:sym typeface="Raleway"/>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dirty="0">
                          <a:latin typeface="Raleway"/>
                          <a:ea typeface="Raleway"/>
                          <a:cs typeface="Raleway"/>
                          <a:sym typeface="Raleway"/>
                        </a:rPr>
                        <a:t>Recall@1</a:t>
                      </a:r>
                      <a:endParaRPr sz="1400" b="1" u="none" strike="noStrike" cap="none" dirty="0">
                        <a:latin typeface="Raleway"/>
                        <a:ea typeface="Raleway"/>
                        <a:cs typeface="Raleway"/>
                        <a:sym typeface="Raleway"/>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dirty="0">
                          <a:latin typeface="Raleway"/>
                          <a:ea typeface="Raleway"/>
                          <a:cs typeface="Raleway"/>
                          <a:sym typeface="Raleway"/>
                        </a:rPr>
                        <a:t>Recall@3</a:t>
                      </a:r>
                      <a:endParaRPr sz="1400" b="1" u="none" strike="noStrike" cap="none" dirty="0">
                        <a:latin typeface="Raleway"/>
                        <a:ea typeface="Raleway"/>
                        <a:cs typeface="Raleway"/>
                        <a:sym typeface="Raleway"/>
                      </a:endParaRPr>
                    </a:p>
                  </a:txBody>
                  <a:tcPr marL="91425" marR="91425" marT="91425" marB="91425"/>
                </a:tc>
                <a:extLst>
                  <a:ext uri="{0D108BD9-81ED-4DB2-BD59-A6C34878D82A}">
                    <a16:rowId xmlns:a16="http://schemas.microsoft.com/office/drawing/2014/main" val="10000"/>
                  </a:ext>
                </a:extLst>
              </a:tr>
              <a:tr h="357100">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latin typeface="Raleway"/>
                          <a:ea typeface="Raleway"/>
                          <a:cs typeface="Raleway"/>
                          <a:sym typeface="Raleway"/>
                        </a:rPr>
                        <a:t>SBERT </a:t>
                      </a:r>
                      <a:endParaRPr sz="1400" b="1" u="none" strike="noStrike" cap="none">
                        <a:latin typeface="Raleway"/>
                        <a:ea typeface="Raleway"/>
                        <a:cs typeface="Raleway"/>
                        <a:sym typeface="Raleway"/>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latin typeface="Raleway"/>
                          <a:ea typeface="Raleway"/>
                          <a:cs typeface="Raleway"/>
                          <a:sym typeface="Raleway"/>
                        </a:rPr>
                        <a:t>o.61</a:t>
                      </a:r>
                      <a:endParaRPr sz="1400" u="none" strike="noStrike" cap="none">
                        <a:latin typeface="Raleway"/>
                        <a:ea typeface="Raleway"/>
                        <a:cs typeface="Raleway"/>
                        <a:sym typeface="Raleway"/>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latin typeface="Raleway"/>
                          <a:ea typeface="Raleway"/>
                          <a:cs typeface="Raleway"/>
                          <a:sym typeface="Raleway"/>
                        </a:rPr>
                        <a:t>0.69</a:t>
                      </a:r>
                      <a:endParaRPr sz="1400" u="none" strike="noStrike" cap="none">
                        <a:latin typeface="Raleway"/>
                        <a:ea typeface="Raleway"/>
                        <a:cs typeface="Raleway"/>
                        <a:sym typeface="Raleway"/>
                      </a:endParaRPr>
                    </a:p>
                  </a:txBody>
                  <a:tcPr marL="91425" marR="91425" marT="91425" marB="91425"/>
                </a:tc>
                <a:extLst>
                  <a:ext uri="{0D108BD9-81ED-4DB2-BD59-A6C34878D82A}">
                    <a16:rowId xmlns:a16="http://schemas.microsoft.com/office/drawing/2014/main" val="10001"/>
                  </a:ext>
                </a:extLst>
              </a:tr>
              <a:tr h="357100">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latin typeface="Raleway"/>
                          <a:ea typeface="Raleway"/>
                          <a:cs typeface="Raleway"/>
                          <a:sym typeface="Raleway"/>
                        </a:rPr>
                        <a:t>SRoBERTa</a:t>
                      </a:r>
                      <a:endParaRPr sz="1400" b="1" u="none" strike="noStrike" cap="none">
                        <a:latin typeface="Raleway"/>
                        <a:ea typeface="Raleway"/>
                        <a:cs typeface="Raleway"/>
                        <a:sym typeface="Raleway"/>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latin typeface="Raleway"/>
                          <a:ea typeface="Raleway"/>
                          <a:cs typeface="Raleway"/>
                          <a:sym typeface="Raleway"/>
                        </a:rPr>
                        <a:t>0.77</a:t>
                      </a:r>
                      <a:endParaRPr sz="1400" b="1" u="none" strike="noStrike" cap="none">
                        <a:latin typeface="Raleway"/>
                        <a:ea typeface="Raleway"/>
                        <a:cs typeface="Raleway"/>
                        <a:sym typeface="Raleway"/>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dirty="0">
                          <a:latin typeface="Raleway"/>
                          <a:ea typeface="Raleway"/>
                          <a:cs typeface="Raleway"/>
                          <a:sym typeface="Raleway"/>
                        </a:rPr>
                        <a:t>0.84</a:t>
                      </a:r>
                      <a:endParaRPr sz="1400" b="1" u="none" strike="noStrike" cap="none" dirty="0">
                        <a:latin typeface="Raleway"/>
                        <a:ea typeface="Raleway"/>
                        <a:cs typeface="Raleway"/>
                        <a:sym typeface="Raleway"/>
                      </a:endParaRPr>
                    </a:p>
                  </a:txBody>
                  <a:tcPr marL="91425" marR="91425" marT="91425" marB="91425"/>
                </a:tc>
                <a:extLst>
                  <a:ext uri="{0D108BD9-81ED-4DB2-BD59-A6C34878D82A}">
                    <a16:rowId xmlns:a16="http://schemas.microsoft.com/office/drawing/2014/main" val="10002"/>
                  </a:ext>
                </a:extLst>
              </a:tr>
            </a:tbl>
          </a:graphicData>
        </a:graphic>
      </p:graphicFrame>
      <p:sp>
        <p:nvSpPr>
          <p:cNvPr id="410" name="Google Shape;410;g2a46a0c5d47_0_20"/>
          <p:cNvSpPr txBox="1">
            <a:spLocks noGrp="1"/>
          </p:cNvSpPr>
          <p:nvPr>
            <p:ph type="title"/>
          </p:nvPr>
        </p:nvSpPr>
        <p:spPr>
          <a:xfrm>
            <a:off x="464100" y="3295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sz="2020" b="1" dirty="0">
                <a:solidFill>
                  <a:srgbClr val="253047"/>
                </a:solidFill>
                <a:latin typeface="Raleway"/>
                <a:ea typeface="Raleway"/>
                <a:cs typeface="Raleway"/>
                <a:sym typeface="Raleway"/>
              </a:rPr>
              <a:t>SBERT vs. SRoBERTa Across Setups</a:t>
            </a:r>
            <a:endParaRPr sz="2900" dirty="0"/>
          </a:p>
        </p:txBody>
      </p:sp>
      <p:sp>
        <p:nvSpPr>
          <p:cNvPr id="412" name="Google Shape;412;g2a46a0c5d47_0_20"/>
          <p:cNvSpPr/>
          <p:nvPr/>
        </p:nvSpPr>
        <p:spPr>
          <a:xfrm>
            <a:off x="1740850" y="2255975"/>
            <a:ext cx="1271700" cy="1188600"/>
          </a:xfrm>
          <a:prstGeom prst="rect">
            <a:avLst/>
          </a:prstGeom>
          <a:noFill/>
          <a:ln w="28575" cap="flat" cmpd="sng">
            <a:solidFill>
              <a:srgbClr val="C1392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13" name="Google Shape;413;g2a46a0c5d47_0_20"/>
          <p:cNvSpPr txBox="1"/>
          <p:nvPr/>
        </p:nvSpPr>
        <p:spPr>
          <a:xfrm>
            <a:off x="4904875" y="1946650"/>
            <a:ext cx="3800400" cy="1451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0"/>
              </a:spcAft>
              <a:buNone/>
            </a:pPr>
            <a:r>
              <a:rPr lang="en" b="1" dirty="0">
                <a:latin typeface="Raleway"/>
                <a:ea typeface="Raleway"/>
                <a:cs typeface="Raleway"/>
                <a:sym typeface="Raleway"/>
              </a:rPr>
              <a:t>Recall@k computation=</a:t>
            </a:r>
            <a:endParaRPr b="1" dirty="0">
              <a:latin typeface="Raleway"/>
              <a:ea typeface="Raleway"/>
              <a:cs typeface="Raleway"/>
              <a:sym typeface="Raleway"/>
            </a:endParaRPr>
          </a:p>
          <a:p>
            <a:pPr marL="0" lvl="0" indent="0" algn="ctr" rtl="0">
              <a:lnSpc>
                <a:spcPct val="115000"/>
              </a:lnSpc>
              <a:spcBef>
                <a:spcPts val="1200"/>
              </a:spcBef>
              <a:spcAft>
                <a:spcPts val="0"/>
              </a:spcAft>
              <a:buNone/>
            </a:pPr>
            <a:r>
              <a:rPr lang="en" dirty="0">
                <a:latin typeface="Raleway"/>
                <a:ea typeface="Raleway"/>
                <a:cs typeface="Raleway"/>
                <a:sym typeface="Raleway"/>
              </a:rPr>
              <a:t>Number of recommended relevant items among top k</a:t>
            </a:r>
            <a:endParaRPr dirty="0">
              <a:latin typeface="Raleway"/>
              <a:ea typeface="Raleway"/>
              <a:cs typeface="Raleway"/>
              <a:sym typeface="Raleway"/>
            </a:endParaRPr>
          </a:p>
          <a:p>
            <a:pPr marL="0" lvl="0" indent="0" algn="ctr" rtl="0">
              <a:lnSpc>
                <a:spcPct val="115000"/>
              </a:lnSpc>
              <a:spcBef>
                <a:spcPts val="1200"/>
              </a:spcBef>
              <a:spcAft>
                <a:spcPts val="1200"/>
              </a:spcAft>
              <a:buNone/>
            </a:pPr>
            <a:r>
              <a:rPr lang="en" dirty="0">
                <a:latin typeface="Raleway"/>
                <a:ea typeface="Raleway"/>
                <a:cs typeface="Raleway"/>
                <a:sym typeface="Raleway"/>
              </a:rPr>
              <a:t>Number of all relevant items in the system</a:t>
            </a:r>
            <a:endParaRPr dirty="0">
              <a:latin typeface="Raleway"/>
              <a:ea typeface="Raleway"/>
              <a:cs typeface="Raleway"/>
              <a:sym typeface="Raleway"/>
            </a:endParaRPr>
          </a:p>
        </p:txBody>
      </p:sp>
      <p:cxnSp>
        <p:nvCxnSpPr>
          <p:cNvPr id="414" name="Google Shape;414;g2a46a0c5d47_0_20"/>
          <p:cNvCxnSpPr/>
          <p:nvPr/>
        </p:nvCxnSpPr>
        <p:spPr>
          <a:xfrm rot="10800000" flipH="1">
            <a:off x="4900525" y="3125920"/>
            <a:ext cx="3809100" cy="35400"/>
          </a:xfrm>
          <a:prstGeom prst="straightConnector1">
            <a:avLst/>
          </a:prstGeom>
          <a:noFill/>
          <a:ln w="19050" cap="flat" cmpd="sng">
            <a:solidFill>
              <a:schemeClr val="dk1"/>
            </a:solidFill>
            <a:prstDash val="solid"/>
            <a:round/>
            <a:headEnd type="none" w="med" len="med"/>
            <a:tailEnd type="none" w="med" len="med"/>
          </a:ln>
        </p:spPr>
      </p:cxnSp>
      <p:pic>
        <p:nvPicPr>
          <p:cNvPr id="2" name="Google Shape;293;g31b760ce768_0_98">
            <a:extLst>
              <a:ext uri="{FF2B5EF4-FFF2-40B4-BE49-F238E27FC236}">
                <a16:creationId xmlns:a16="http://schemas.microsoft.com/office/drawing/2014/main" id="{1E5632C6-F60E-FCAC-FFEB-E60F00CAA359}"/>
              </a:ext>
            </a:extLst>
          </p:cNvPr>
          <p:cNvPicPr preferRelativeResize="0"/>
          <p:nvPr/>
        </p:nvPicPr>
        <p:blipFill rotWithShape="1">
          <a:blip r:embed="rId3">
            <a:alphaModFix/>
          </a:blip>
          <a:srcRect r="75749"/>
          <a:stretch/>
        </p:blipFill>
        <p:spPr>
          <a:xfrm>
            <a:off x="-15240" y="4280966"/>
            <a:ext cx="2217419" cy="1001168"/>
          </a:xfrm>
          <a:prstGeom prst="rect">
            <a:avLst/>
          </a:prstGeom>
          <a:noFill/>
          <a:ln>
            <a:noFill/>
          </a:ln>
        </p:spPr>
      </p:pic>
      <p:pic>
        <p:nvPicPr>
          <p:cNvPr id="3" name="Google Shape;194;p10">
            <a:extLst>
              <a:ext uri="{FF2B5EF4-FFF2-40B4-BE49-F238E27FC236}">
                <a16:creationId xmlns:a16="http://schemas.microsoft.com/office/drawing/2014/main" id="{BF098EDD-1DA0-B5BA-C124-BE8C3A2BF4AB}"/>
              </a:ext>
            </a:extLst>
          </p:cNvPr>
          <p:cNvPicPr preferRelativeResize="0"/>
          <p:nvPr/>
        </p:nvPicPr>
        <p:blipFill rotWithShape="1">
          <a:blip r:embed="rId3">
            <a:alphaModFix/>
          </a:blip>
          <a:srcRect l="4644" r="88483"/>
          <a:stretch/>
        </p:blipFill>
        <p:spPr>
          <a:xfrm>
            <a:off x="2429125" y="4280966"/>
            <a:ext cx="1262765" cy="1001168"/>
          </a:xfrm>
          <a:prstGeom prst="rect">
            <a:avLst/>
          </a:prstGeom>
          <a:noFill/>
          <a:ln>
            <a:noFill/>
          </a:ln>
        </p:spPr>
      </p:pic>
      <p:pic>
        <p:nvPicPr>
          <p:cNvPr id="4" name="Google Shape;194;p10">
            <a:extLst>
              <a:ext uri="{FF2B5EF4-FFF2-40B4-BE49-F238E27FC236}">
                <a16:creationId xmlns:a16="http://schemas.microsoft.com/office/drawing/2014/main" id="{BB931FEA-E1AF-34EA-D431-8D76CAB7F3F0}"/>
              </a:ext>
            </a:extLst>
          </p:cNvPr>
          <p:cNvPicPr preferRelativeResize="0"/>
          <p:nvPr/>
        </p:nvPicPr>
        <p:blipFill rotWithShape="1">
          <a:blip r:embed="rId3">
            <a:alphaModFix/>
          </a:blip>
          <a:srcRect l="4644" r="94444"/>
          <a:stretch/>
        </p:blipFill>
        <p:spPr>
          <a:xfrm>
            <a:off x="3895588" y="4280966"/>
            <a:ext cx="1629557" cy="1001168"/>
          </a:xfrm>
          <a:prstGeom prst="rect">
            <a:avLst/>
          </a:prstGeom>
          <a:noFill/>
          <a:ln>
            <a:noFill/>
          </a:ln>
        </p:spPr>
      </p:pic>
      <p:pic>
        <p:nvPicPr>
          <p:cNvPr id="5" name="Google Shape;194;p10">
            <a:extLst>
              <a:ext uri="{FF2B5EF4-FFF2-40B4-BE49-F238E27FC236}">
                <a16:creationId xmlns:a16="http://schemas.microsoft.com/office/drawing/2014/main" id="{1D52D414-ED92-D14A-9C33-A39EB4030787}"/>
              </a:ext>
            </a:extLst>
          </p:cNvPr>
          <p:cNvPicPr preferRelativeResize="0"/>
          <p:nvPr/>
        </p:nvPicPr>
        <p:blipFill rotWithShape="1">
          <a:blip r:embed="rId3">
            <a:alphaModFix/>
          </a:blip>
          <a:srcRect l="4644" r="94444"/>
          <a:stretch/>
        </p:blipFill>
        <p:spPr>
          <a:xfrm>
            <a:off x="5728843" y="4286848"/>
            <a:ext cx="423984" cy="1001168"/>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418"/>
        <p:cNvGrpSpPr/>
        <p:nvPr/>
      </p:nvGrpSpPr>
      <p:grpSpPr>
        <a:xfrm>
          <a:off x="0" y="0"/>
          <a:ext cx="0" cy="0"/>
          <a:chOff x="0" y="0"/>
          <a:chExt cx="0" cy="0"/>
        </a:xfrm>
      </p:grpSpPr>
      <p:sp>
        <p:nvSpPr>
          <p:cNvPr id="419" name="Google Shape;419;g2a46a0c5d47_0_0"/>
          <p:cNvSpPr txBox="1">
            <a:spLocks noGrp="1"/>
          </p:cNvSpPr>
          <p:nvPr>
            <p:ph type="body" idx="4294967295"/>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500" b="1" dirty="0">
                <a:solidFill>
                  <a:schemeClr val="dk1"/>
                </a:solidFill>
                <a:latin typeface="Raleway"/>
                <a:ea typeface="Raleway"/>
                <a:cs typeface="Raleway"/>
                <a:sym typeface="Raleway"/>
              </a:rPr>
              <a:t>Comparison-</a:t>
            </a:r>
            <a:r>
              <a:rPr lang="en" sz="1500" dirty="0">
                <a:solidFill>
                  <a:schemeClr val="dk1"/>
                </a:solidFill>
                <a:latin typeface="Raleway"/>
                <a:ea typeface="Raleway"/>
                <a:cs typeface="Raleway"/>
                <a:sym typeface="Raleway"/>
              </a:rPr>
              <a:t> summarizing key metrics side-by-side</a:t>
            </a:r>
            <a:endParaRPr sz="1500" dirty="0">
              <a:solidFill>
                <a:schemeClr val="dk1"/>
              </a:solidFill>
              <a:latin typeface="Raleway"/>
              <a:ea typeface="Raleway"/>
              <a:cs typeface="Raleway"/>
              <a:sym typeface="Raleway"/>
            </a:endParaRPr>
          </a:p>
          <a:p>
            <a:pPr marL="0" lvl="0" indent="0" algn="l" rtl="0">
              <a:spcBef>
                <a:spcPts val="0"/>
              </a:spcBef>
              <a:spcAft>
                <a:spcPts val="0"/>
              </a:spcAft>
              <a:buNone/>
            </a:pPr>
            <a:endParaRPr sz="1500" dirty="0">
              <a:solidFill>
                <a:schemeClr val="dk1"/>
              </a:solidFill>
              <a:latin typeface="Raleway"/>
              <a:ea typeface="Raleway"/>
              <a:cs typeface="Raleway"/>
              <a:sym typeface="Raleway"/>
            </a:endParaRPr>
          </a:p>
        </p:txBody>
      </p:sp>
      <p:graphicFrame>
        <p:nvGraphicFramePr>
          <p:cNvPr id="420" name="Google Shape;420;g2a46a0c5d47_0_0"/>
          <p:cNvGraphicFramePr/>
          <p:nvPr>
            <p:extLst>
              <p:ext uri="{D42A27DB-BD31-4B8C-83A1-F6EECF244321}">
                <p14:modId xmlns:p14="http://schemas.microsoft.com/office/powerpoint/2010/main" val="3737632819"/>
              </p:ext>
            </p:extLst>
          </p:nvPr>
        </p:nvGraphicFramePr>
        <p:xfrm>
          <a:off x="1674725" y="1866900"/>
          <a:ext cx="6287975" cy="2017900"/>
        </p:xfrm>
        <a:graphic>
          <a:graphicData uri="http://schemas.openxmlformats.org/drawingml/2006/table">
            <a:tbl>
              <a:tblPr>
                <a:noFill/>
                <a:tableStyleId>{4088056D-415D-4E0C-B945-69A7F757A126}</a:tableStyleId>
              </a:tblPr>
              <a:tblGrid>
                <a:gridCol w="2718425">
                  <a:extLst>
                    <a:ext uri="{9D8B030D-6E8A-4147-A177-3AD203B41FA5}">
                      <a16:colId xmlns:a16="http://schemas.microsoft.com/office/drawing/2014/main" val="20000"/>
                    </a:ext>
                  </a:extLst>
                </a:gridCol>
                <a:gridCol w="1511650">
                  <a:extLst>
                    <a:ext uri="{9D8B030D-6E8A-4147-A177-3AD203B41FA5}">
                      <a16:colId xmlns:a16="http://schemas.microsoft.com/office/drawing/2014/main" val="20001"/>
                    </a:ext>
                  </a:extLst>
                </a:gridCol>
                <a:gridCol w="2057900">
                  <a:extLst>
                    <a:ext uri="{9D8B030D-6E8A-4147-A177-3AD203B41FA5}">
                      <a16:colId xmlns:a16="http://schemas.microsoft.com/office/drawing/2014/main" val="20002"/>
                    </a:ext>
                  </a:extLst>
                </a:gridCol>
              </a:tblGrid>
              <a:tr h="504475">
                <a:tc>
                  <a:txBody>
                    <a:bodyPr/>
                    <a:lstStyle/>
                    <a:p>
                      <a:pPr marL="0" lvl="0" indent="0" algn="ctr" rtl="0">
                        <a:lnSpc>
                          <a:spcPct val="115000"/>
                        </a:lnSpc>
                        <a:spcBef>
                          <a:spcPts val="0"/>
                        </a:spcBef>
                        <a:spcAft>
                          <a:spcPts val="0"/>
                        </a:spcAft>
                        <a:buNone/>
                      </a:pPr>
                      <a:r>
                        <a:rPr lang="en" b="1">
                          <a:latin typeface="Raleway"/>
                          <a:ea typeface="Raleway"/>
                          <a:cs typeface="Raleway"/>
                          <a:sym typeface="Raleway"/>
                        </a:rPr>
                        <a:t>Metric</a:t>
                      </a:r>
                      <a:endParaRPr b="1">
                        <a:latin typeface="Raleway"/>
                        <a:ea typeface="Raleway"/>
                        <a:cs typeface="Raleway"/>
                        <a:sym typeface="Raleway"/>
                      </a:endParaRPr>
                    </a:p>
                  </a:txBody>
                  <a:tcPr marL="28575" marR="28575" marT="19050" marB="19050"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D1DC"/>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420:0:0"/>
                      </a:ext>
                    </a:extLst>
                  </a:tcPr>
                </a:tc>
                <a:tc>
                  <a:txBody>
                    <a:bodyPr/>
                    <a:lstStyle/>
                    <a:p>
                      <a:pPr marL="0" lvl="0" indent="0" algn="ctr" rtl="0">
                        <a:lnSpc>
                          <a:spcPct val="115000"/>
                        </a:lnSpc>
                        <a:spcBef>
                          <a:spcPts val="0"/>
                        </a:spcBef>
                        <a:spcAft>
                          <a:spcPts val="0"/>
                        </a:spcAft>
                        <a:buNone/>
                      </a:pPr>
                      <a:r>
                        <a:rPr lang="en" b="1">
                          <a:latin typeface="Raleway"/>
                          <a:ea typeface="Raleway"/>
                          <a:cs typeface="Raleway"/>
                          <a:sym typeface="Raleway"/>
                        </a:rPr>
                        <a:t>SBERT</a:t>
                      </a:r>
                      <a:endParaRPr b="1">
                        <a:latin typeface="Raleway"/>
                        <a:ea typeface="Raleway"/>
                        <a:cs typeface="Raleway"/>
                        <a:sym typeface="Raleway"/>
                      </a:endParaRPr>
                    </a:p>
                  </a:txBody>
                  <a:tcPr marL="28575" marR="28575" marT="19050" marB="19050"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420:0:1"/>
                      </a:ext>
                    </a:extLst>
                  </a:tcPr>
                </a:tc>
                <a:tc>
                  <a:txBody>
                    <a:bodyPr/>
                    <a:lstStyle/>
                    <a:p>
                      <a:pPr marL="0" lvl="0" indent="0" algn="ctr" rtl="0">
                        <a:lnSpc>
                          <a:spcPct val="115000"/>
                        </a:lnSpc>
                        <a:spcBef>
                          <a:spcPts val="0"/>
                        </a:spcBef>
                        <a:spcAft>
                          <a:spcPts val="0"/>
                        </a:spcAft>
                        <a:buNone/>
                      </a:pPr>
                      <a:r>
                        <a:rPr lang="en" b="1">
                          <a:latin typeface="Raleway"/>
                          <a:ea typeface="Raleway"/>
                          <a:cs typeface="Raleway"/>
                          <a:sym typeface="Raleway"/>
                        </a:rPr>
                        <a:t>SRoBERTa</a:t>
                      </a:r>
                      <a:endParaRPr b="1">
                        <a:latin typeface="Raleway"/>
                        <a:ea typeface="Raleway"/>
                        <a:cs typeface="Raleway"/>
                        <a:sym typeface="Raleway"/>
                      </a:endParaRPr>
                    </a:p>
                  </a:txBody>
                  <a:tcPr marL="28575" marR="28575" marT="19050" marB="19050"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CE5CD"/>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420:0:2"/>
                      </a:ext>
                    </a:extLst>
                  </a:tcPr>
                </a:tc>
                <a:extLst>
                  <a:ext uri="{0D108BD9-81ED-4DB2-BD59-A6C34878D82A}">
                    <a16:rowId xmlns:a16="http://schemas.microsoft.com/office/drawing/2014/main" val="10000"/>
                  </a:ext>
                </a:extLst>
              </a:tr>
              <a:tr h="504475">
                <a:tc>
                  <a:txBody>
                    <a:bodyPr/>
                    <a:lstStyle/>
                    <a:p>
                      <a:pPr marL="0" lvl="0" indent="0" algn="ctr" rtl="0">
                        <a:lnSpc>
                          <a:spcPct val="115000"/>
                        </a:lnSpc>
                        <a:spcBef>
                          <a:spcPts val="0"/>
                        </a:spcBef>
                        <a:spcAft>
                          <a:spcPts val="0"/>
                        </a:spcAft>
                        <a:buNone/>
                      </a:pPr>
                      <a:r>
                        <a:rPr lang="en" b="1" dirty="0">
                          <a:latin typeface="Raleway"/>
                          <a:ea typeface="Raleway"/>
                          <a:cs typeface="Raleway"/>
                          <a:sym typeface="Raleway"/>
                        </a:rPr>
                        <a:t>True Positive (TP)</a:t>
                      </a:r>
                      <a:endParaRPr b="1" dirty="0">
                        <a:latin typeface="Raleway"/>
                        <a:ea typeface="Raleway"/>
                        <a:cs typeface="Raleway"/>
                        <a:sym typeface="Raleway"/>
                      </a:endParaRPr>
                    </a:p>
                  </a:txBody>
                  <a:tcPr marL="28575" marR="28575" marT="19050" marB="19050"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D1DC"/>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420:1:0"/>
                      </a:ext>
                    </a:extLst>
                  </a:tcPr>
                </a:tc>
                <a:tc>
                  <a:txBody>
                    <a:bodyPr/>
                    <a:lstStyle/>
                    <a:p>
                      <a:pPr marL="0" lvl="0" indent="0" algn="ctr" rtl="0">
                        <a:lnSpc>
                          <a:spcPct val="115000"/>
                        </a:lnSpc>
                        <a:spcBef>
                          <a:spcPts val="0"/>
                        </a:spcBef>
                        <a:spcAft>
                          <a:spcPts val="0"/>
                        </a:spcAft>
                        <a:buNone/>
                      </a:pPr>
                      <a:r>
                        <a:rPr lang="en" dirty="0">
                          <a:solidFill>
                            <a:srgbClr val="0000FF"/>
                          </a:solidFill>
                          <a:latin typeface="Raleway"/>
                          <a:ea typeface="Raleway"/>
                          <a:cs typeface="Raleway"/>
                          <a:sym typeface="Raleway"/>
                        </a:rPr>
                        <a:t>7291</a:t>
                      </a:r>
                      <a:endParaRPr dirty="0">
                        <a:solidFill>
                          <a:srgbClr val="0000FF"/>
                        </a:solidFill>
                        <a:latin typeface="Raleway"/>
                        <a:ea typeface="Raleway"/>
                        <a:cs typeface="Raleway"/>
                        <a:sym typeface="Raleway"/>
                      </a:endParaRPr>
                    </a:p>
                  </a:txBody>
                  <a:tcPr marL="28575" marR="28575" marT="19050" marB="19050"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420:1:1"/>
                      </a:ext>
                    </a:extLst>
                  </a:tcPr>
                </a:tc>
                <a:tc>
                  <a:txBody>
                    <a:bodyPr/>
                    <a:lstStyle/>
                    <a:p>
                      <a:pPr marL="0" lvl="0" indent="0" algn="ctr" rtl="0">
                        <a:lnSpc>
                          <a:spcPct val="115000"/>
                        </a:lnSpc>
                        <a:spcBef>
                          <a:spcPts val="0"/>
                        </a:spcBef>
                        <a:spcAft>
                          <a:spcPts val="0"/>
                        </a:spcAft>
                        <a:buNone/>
                      </a:pPr>
                      <a:r>
                        <a:rPr lang="en" dirty="0">
                          <a:solidFill>
                            <a:srgbClr val="FF9900"/>
                          </a:solidFill>
                          <a:latin typeface="Raleway"/>
                          <a:ea typeface="Raleway"/>
                          <a:cs typeface="Raleway"/>
                          <a:sym typeface="Raleway"/>
                        </a:rPr>
                        <a:t>9108</a:t>
                      </a:r>
                      <a:endParaRPr dirty="0">
                        <a:solidFill>
                          <a:srgbClr val="FF9900"/>
                        </a:solidFill>
                        <a:latin typeface="Raleway"/>
                        <a:ea typeface="Raleway"/>
                        <a:cs typeface="Raleway"/>
                        <a:sym typeface="Raleway"/>
                      </a:endParaRPr>
                    </a:p>
                  </a:txBody>
                  <a:tcPr marL="28575" marR="28575" marT="19050" marB="19050"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420:1:2"/>
                      </a:ext>
                    </a:extLst>
                  </a:tcPr>
                </a:tc>
                <a:extLst>
                  <a:ext uri="{0D108BD9-81ED-4DB2-BD59-A6C34878D82A}">
                    <a16:rowId xmlns:a16="http://schemas.microsoft.com/office/drawing/2014/main" val="10001"/>
                  </a:ext>
                </a:extLst>
              </a:tr>
              <a:tr h="504475">
                <a:tc>
                  <a:txBody>
                    <a:bodyPr/>
                    <a:lstStyle/>
                    <a:p>
                      <a:pPr marL="0" lvl="0" indent="0" algn="ctr" rtl="0">
                        <a:lnSpc>
                          <a:spcPct val="115000"/>
                        </a:lnSpc>
                        <a:spcBef>
                          <a:spcPts val="0"/>
                        </a:spcBef>
                        <a:spcAft>
                          <a:spcPts val="0"/>
                        </a:spcAft>
                        <a:buNone/>
                      </a:pPr>
                      <a:r>
                        <a:rPr lang="en" b="1">
                          <a:latin typeface="Raleway"/>
                          <a:ea typeface="Raleway"/>
                          <a:cs typeface="Raleway"/>
                          <a:sym typeface="Raleway"/>
                        </a:rPr>
                        <a:t>False Negative (FN)</a:t>
                      </a:r>
                      <a:endParaRPr b="1">
                        <a:latin typeface="Raleway"/>
                        <a:ea typeface="Raleway"/>
                        <a:cs typeface="Raleway"/>
                        <a:sym typeface="Raleway"/>
                      </a:endParaRPr>
                    </a:p>
                  </a:txBody>
                  <a:tcPr marL="28575" marR="28575" marT="19050" marB="19050"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D1DC"/>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420:2:0"/>
                      </a:ext>
                    </a:extLst>
                  </a:tcPr>
                </a:tc>
                <a:tc>
                  <a:txBody>
                    <a:bodyPr/>
                    <a:lstStyle/>
                    <a:p>
                      <a:pPr marL="0" lvl="0" indent="0" algn="ctr" rtl="0">
                        <a:lnSpc>
                          <a:spcPct val="115000"/>
                        </a:lnSpc>
                        <a:spcBef>
                          <a:spcPts val="0"/>
                        </a:spcBef>
                        <a:spcAft>
                          <a:spcPts val="0"/>
                        </a:spcAft>
                        <a:buNone/>
                      </a:pPr>
                      <a:r>
                        <a:rPr lang="en" dirty="0">
                          <a:solidFill>
                            <a:srgbClr val="0000FF"/>
                          </a:solidFill>
                          <a:latin typeface="Raleway"/>
                          <a:ea typeface="Raleway"/>
                          <a:cs typeface="Raleway"/>
                          <a:sym typeface="Raleway"/>
                        </a:rPr>
                        <a:t>4613</a:t>
                      </a:r>
                      <a:endParaRPr dirty="0">
                        <a:solidFill>
                          <a:srgbClr val="0000FF"/>
                        </a:solidFill>
                        <a:latin typeface="Raleway"/>
                        <a:ea typeface="Raleway"/>
                        <a:cs typeface="Raleway"/>
                        <a:sym typeface="Raleway"/>
                      </a:endParaRPr>
                    </a:p>
                  </a:txBody>
                  <a:tcPr marL="28575" marR="28575" marT="19050" marB="19050"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420:2:1"/>
                      </a:ext>
                    </a:extLst>
                  </a:tcPr>
                </a:tc>
                <a:tc>
                  <a:txBody>
                    <a:bodyPr/>
                    <a:lstStyle/>
                    <a:p>
                      <a:pPr marL="0" lvl="0" indent="0" algn="ctr" rtl="0">
                        <a:lnSpc>
                          <a:spcPct val="115000"/>
                        </a:lnSpc>
                        <a:spcBef>
                          <a:spcPts val="0"/>
                        </a:spcBef>
                        <a:spcAft>
                          <a:spcPts val="0"/>
                        </a:spcAft>
                        <a:buNone/>
                      </a:pPr>
                      <a:r>
                        <a:rPr lang="en" dirty="0">
                          <a:solidFill>
                            <a:srgbClr val="FF9900"/>
                          </a:solidFill>
                          <a:latin typeface="Raleway"/>
                          <a:ea typeface="Raleway"/>
                          <a:cs typeface="Raleway"/>
                          <a:sym typeface="Raleway"/>
                        </a:rPr>
                        <a:t>2796</a:t>
                      </a:r>
                      <a:endParaRPr dirty="0">
                        <a:solidFill>
                          <a:srgbClr val="FF9900"/>
                        </a:solidFill>
                        <a:latin typeface="Raleway"/>
                        <a:ea typeface="Raleway"/>
                        <a:cs typeface="Raleway"/>
                        <a:sym typeface="Raleway"/>
                      </a:endParaRPr>
                    </a:p>
                  </a:txBody>
                  <a:tcPr marL="28575" marR="28575" marT="19050" marB="19050"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420:2:2"/>
                      </a:ext>
                    </a:extLst>
                  </a:tcPr>
                </a:tc>
                <a:extLst>
                  <a:ext uri="{0D108BD9-81ED-4DB2-BD59-A6C34878D82A}">
                    <a16:rowId xmlns:a16="http://schemas.microsoft.com/office/drawing/2014/main" val="10002"/>
                  </a:ext>
                </a:extLst>
              </a:tr>
              <a:tr h="504475">
                <a:tc>
                  <a:txBody>
                    <a:bodyPr/>
                    <a:lstStyle/>
                    <a:p>
                      <a:pPr marL="0" lvl="0" indent="0" algn="ctr" rtl="0">
                        <a:lnSpc>
                          <a:spcPct val="115000"/>
                        </a:lnSpc>
                        <a:spcBef>
                          <a:spcPts val="0"/>
                        </a:spcBef>
                        <a:spcAft>
                          <a:spcPts val="0"/>
                        </a:spcAft>
                        <a:buNone/>
                      </a:pPr>
                      <a:r>
                        <a:rPr lang="en" b="1" dirty="0">
                          <a:solidFill>
                            <a:srgbClr val="FF0000"/>
                          </a:solidFill>
                          <a:latin typeface="Raleway"/>
                          <a:ea typeface="Raleway"/>
                          <a:cs typeface="Raleway"/>
                          <a:sym typeface="Raleway"/>
                        </a:rPr>
                        <a:t>Recall@1</a:t>
                      </a:r>
                      <a:endParaRPr b="1" dirty="0">
                        <a:solidFill>
                          <a:srgbClr val="FF0000"/>
                        </a:solidFill>
                        <a:latin typeface="Raleway"/>
                        <a:ea typeface="Raleway"/>
                        <a:cs typeface="Raleway"/>
                        <a:sym typeface="Raleway"/>
                      </a:endParaRPr>
                    </a:p>
                  </a:txBody>
                  <a:tcPr marL="28575" marR="28575" marT="19050" marB="19050"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D1DC"/>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420:3:0"/>
                      </a:ext>
                    </a:extLst>
                  </a:tcPr>
                </a:tc>
                <a:tc>
                  <a:txBody>
                    <a:bodyPr/>
                    <a:lstStyle/>
                    <a:p>
                      <a:pPr marL="0" lvl="0" indent="0" algn="ctr" rtl="0">
                        <a:lnSpc>
                          <a:spcPct val="115000"/>
                        </a:lnSpc>
                        <a:spcBef>
                          <a:spcPts val="0"/>
                        </a:spcBef>
                        <a:spcAft>
                          <a:spcPts val="0"/>
                        </a:spcAft>
                        <a:buNone/>
                      </a:pPr>
                      <a:r>
                        <a:rPr lang="en" b="1">
                          <a:solidFill>
                            <a:srgbClr val="0000FF"/>
                          </a:solidFill>
                          <a:latin typeface="Raleway"/>
                          <a:ea typeface="Raleway"/>
                          <a:cs typeface="Raleway"/>
                          <a:sym typeface="Raleway"/>
                        </a:rPr>
                        <a:t>61%</a:t>
                      </a:r>
                      <a:endParaRPr b="1">
                        <a:solidFill>
                          <a:srgbClr val="0000FF"/>
                        </a:solidFill>
                        <a:latin typeface="Raleway"/>
                        <a:ea typeface="Raleway"/>
                        <a:cs typeface="Raleway"/>
                        <a:sym typeface="Raleway"/>
                      </a:endParaRPr>
                    </a:p>
                  </a:txBody>
                  <a:tcPr marL="28575" marR="28575" marT="19050" marB="19050"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420:3:1"/>
                      </a:ext>
                    </a:extLst>
                  </a:tcPr>
                </a:tc>
                <a:tc>
                  <a:txBody>
                    <a:bodyPr/>
                    <a:lstStyle/>
                    <a:p>
                      <a:pPr marL="0" lvl="0" indent="0" algn="ctr" rtl="0">
                        <a:lnSpc>
                          <a:spcPct val="115000"/>
                        </a:lnSpc>
                        <a:spcBef>
                          <a:spcPts val="0"/>
                        </a:spcBef>
                        <a:spcAft>
                          <a:spcPts val="0"/>
                        </a:spcAft>
                        <a:buNone/>
                      </a:pPr>
                      <a:r>
                        <a:rPr lang="en" b="1" dirty="0">
                          <a:solidFill>
                            <a:srgbClr val="FF9900"/>
                          </a:solidFill>
                          <a:latin typeface="Raleway"/>
                          <a:ea typeface="Raleway"/>
                          <a:cs typeface="Raleway"/>
                          <a:sym typeface="Raleway"/>
                        </a:rPr>
                        <a:t>77%</a:t>
                      </a:r>
                      <a:endParaRPr b="1" dirty="0">
                        <a:solidFill>
                          <a:srgbClr val="FF9900"/>
                        </a:solidFill>
                        <a:latin typeface="Raleway"/>
                        <a:ea typeface="Raleway"/>
                        <a:cs typeface="Raleway"/>
                        <a:sym typeface="Raleway"/>
                      </a:endParaRPr>
                    </a:p>
                  </a:txBody>
                  <a:tcPr marL="28575" marR="28575" marT="19050" marB="19050"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420:3:2"/>
                      </a:ext>
                    </a:extLst>
                  </a:tcPr>
                </a:tc>
                <a:extLst>
                  <a:ext uri="{0D108BD9-81ED-4DB2-BD59-A6C34878D82A}">
                    <a16:rowId xmlns:a16="http://schemas.microsoft.com/office/drawing/2014/main" val="10003"/>
                  </a:ext>
                </a:extLst>
              </a:tr>
            </a:tbl>
          </a:graphicData>
        </a:graphic>
      </p:graphicFrame>
      <p:sp>
        <p:nvSpPr>
          <p:cNvPr id="421" name="Google Shape;421;g2a46a0c5d47_0_0"/>
          <p:cNvSpPr txBox="1">
            <a:spLocks noGrp="1"/>
          </p:cNvSpPr>
          <p:nvPr>
            <p:ph type="title"/>
          </p:nvPr>
        </p:nvSpPr>
        <p:spPr>
          <a:xfrm>
            <a:off x="464100" y="3295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sz="2020" b="1" dirty="0">
                <a:solidFill>
                  <a:srgbClr val="253047"/>
                </a:solidFill>
                <a:latin typeface="Raleway"/>
                <a:ea typeface="Raleway"/>
                <a:cs typeface="Raleway"/>
                <a:sym typeface="Raleway"/>
              </a:rPr>
              <a:t>Retrieval Task through SBERT vs SRoBERTa - Recall@1</a:t>
            </a:r>
            <a:endParaRPr sz="2900" dirty="0"/>
          </a:p>
        </p:txBody>
      </p:sp>
      <p:sp>
        <p:nvSpPr>
          <p:cNvPr id="2" name="Rectangle 1">
            <a:extLst>
              <a:ext uri="{FF2B5EF4-FFF2-40B4-BE49-F238E27FC236}">
                <a16:creationId xmlns:a16="http://schemas.microsoft.com/office/drawing/2014/main" id="{FF2B160A-AD12-5AF5-09F2-43A56EFEDA84}"/>
              </a:ext>
            </a:extLst>
          </p:cNvPr>
          <p:cNvSpPr/>
          <p:nvPr/>
        </p:nvSpPr>
        <p:spPr>
          <a:xfrm>
            <a:off x="1673817" y="1867546"/>
            <a:ext cx="6284563" cy="203802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Google Shape;293;g31b760ce768_0_98">
            <a:extLst>
              <a:ext uri="{FF2B5EF4-FFF2-40B4-BE49-F238E27FC236}">
                <a16:creationId xmlns:a16="http://schemas.microsoft.com/office/drawing/2014/main" id="{AC21522C-FBE9-1F56-D596-14BE398FFC22}"/>
              </a:ext>
            </a:extLst>
          </p:cNvPr>
          <p:cNvPicPr preferRelativeResize="0"/>
          <p:nvPr/>
        </p:nvPicPr>
        <p:blipFill rotWithShape="1">
          <a:blip r:embed="rId3">
            <a:alphaModFix/>
          </a:blip>
          <a:srcRect r="75749"/>
          <a:stretch/>
        </p:blipFill>
        <p:spPr>
          <a:xfrm>
            <a:off x="-15240" y="4280966"/>
            <a:ext cx="2217419" cy="1001168"/>
          </a:xfrm>
          <a:prstGeom prst="rect">
            <a:avLst/>
          </a:prstGeom>
          <a:noFill/>
          <a:ln>
            <a:noFill/>
          </a:ln>
        </p:spPr>
      </p:pic>
      <p:pic>
        <p:nvPicPr>
          <p:cNvPr id="4" name="Google Shape;194;p10">
            <a:extLst>
              <a:ext uri="{FF2B5EF4-FFF2-40B4-BE49-F238E27FC236}">
                <a16:creationId xmlns:a16="http://schemas.microsoft.com/office/drawing/2014/main" id="{B2D6A663-5A75-1E44-90C1-325AE383B1A1}"/>
              </a:ext>
            </a:extLst>
          </p:cNvPr>
          <p:cNvPicPr preferRelativeResize="0"/>
          <p:nvPr/>
        </p:nvPicPr>
        <p:blipFill rotWithShape="1">
          <a:blip r:embed="rId3">
            <a:alphaModFix/>
          </a:blip>
          <a:srcRect l="4644" r="88483"/>
          <a:stretch/>
        </p:blipFill>
        <p:spPr>
          <a:xfrm>
            <a:off x="2429125" y="4280966"/>
            <a:ext cx="1262765" cy="1001168"/>
          </a:xfrm>
          <a:prstGeom prst="rect">
            <a:avLst/>
          </a:prstGeom>
          <a:noFill/>
          <a:ln>
            <a:noFill/>
          </a:ln>
        </p:spPr>
      </p:pic>
      <p:pic>
        <p:nvPicPr>
          <p:cNvPr id="5" name="Google Shape;194;p10">
            <a:extLst>
              <a:ext uri="{FF2B5EF4-FFF2-40B4-BE49-F238E27FC236}">
                <a16:creationId xmlns:a16="http://schemas.microsoft.com/office/drawing/2014/main" id="{B07558A2-9806-2E83-FC3E-C3A52FD03D6C}"/>
              </a:ext>
            </a:extLst>
          </p:cNvPr>
          <p:cNvPicPr preferRelativeResize="0"/>
          <p:nvPr/>
        </p:nvPicPr>
        <p:blipFill rotWithShape="1">
          <a:blip r:embed="rId3">
            <a:alphaModFix/>
          </a:blip>
          <a:srcRect l="4644" r="94444"/>
          <a:stretch/>
        </p:blipFill>
        <p:spPr>
          <a:xfrm>
            <a:off x="3895588" y="4280966"/>
            <a:ext cx="1629557" cy="1001168"/>
          </a:xfrm>
          <a:prstGeom prst="rect">
            <a:avLst/>
          </a:prstGeom>
          <a:noFill/>
          <a:ln>
            <a:noFill/>
          </a:ln>
        </p:spPr>
      </p:pic>
      <p:pic>
        <p:nvPicPr>
          <p:cNvPr id="6" name="Google Shape;194;p10">
            <a:extLst>
              <a:ext uri="{FF2B5EF4-FFF2-40B4-BE49-F238E27FC236}">
                <a16:creationId xmlns:a16="http://schemas.microsoft.com/office/drawing/2014/main" id="{985DA9CB-BF40-EBE5-FE70-D6222BC5D050}"/>
              </a:ext>
            </a:extLst>
          </p:cNvPr>
          <p:cNvPicPr preferRelativeResize="0"/>
          <p:nvPr/>
        </p:nvPicPr>
        <p:blipFill rotWithShape="1">
          <a:blip r:embed="rId3">
            <a:alphaModFix/>
          </a:blip>
          <a:srcRect l="4644" r="94444"/>
          <a:stretch/>
        </p:blipFill>
        <p:spPr>
          <a:xfrm>
            <a:off x="5728842" y="4286848"/>
            <a:ext cx="633211" cy="1001168"/>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426"/>
        <p:cNvGrpSpPr/>
        <p:nvPr/>
      </p:nvGrpSpPr>
      <p:grpSpPr>
        <a:xfrm>
          <a:off x="0" y="0"/>
          <a:ext cx="0" cy="0"/>
          <a:chOff x="0" y="0"/>
          <a:chExt cx="0" cy="0"/>
        </a:xfrm>
      </p:grpSpPr>
      <p:graphicFrame>
        <p:nvGraphicFramePr>
          <p:cNvPr id="427" name="Google Shape;427;g31b760ce768_0_0"/>
          <p:cNvGraphicFramePr/>
          <p:nvPr/>
        </p:nvGraphicFramePr>
        <p:xfrm>
          <a:off x="1496525" y="1837350"/>
          <a:ext cx="6321125" cy="1950000"/>
        </p:xfrm>
        <a:graphic>
          <a:graphicData uri="http://schemas.openxmlformats.org/drawingml/2006/table">
            <a:tbl>
              <a:tblPr>
                <a:noFill/>
                <a:tableStyleId>{C5308611-C0EA-41C7-A42F-114248B074EE}</a:tableStyleId>
              </a:tblPr>
              <a:tblGrid>
                <a:gridCol w="1264225">
                  <a:extLst>
                    <a:ext uri="{9D8B030D-6E8A-4147-A177-3AD203B41FA5}">
                      <a16:colId xmlns:a16="http://schemas.microsoft.com/office/drawing/2014/main" val="20000"/>
                    </a:ext>
                  </a:extLst>
                </a:gridCol>
                <a:gridCol w="1264225">
                  <a:extLst>
                    <a:ext uri="{9D8B030D-6E8A-4147-A177-3AD203B41FA5}">
                      <a16:colId xmlns:a16="http://schemas.microsoft.com/office/drawing/2014/main" val="20001"/>
                    </a:ext>
                  </a:extLst>
                </a:gridCol>
                <a:gridCol w="1264225">
                  <a:extLst>
                    <a:ext uri="{9D8B030D-6E8A-4147-A177-3AD203B41FA5}">
                      <a16:colId xmlns:a16="http://schemas.microsoft.com/office/drawing/2014/main" val="20002"/>
                    </a:ext>
                  </a:extLst>
                </a:gridCol>
                <a:gridCol w="1264225">
                  <a:extLst>
                    <a:ext uri="{9D8B030D-6E8A-4147-A177-3AD203B41FA5}">
                      <a16:colId xmlns:a16="http://schemas.microsoft.com/office/drawing/2014/main" val="20003"/>
                    </a:ext>
                  </a:extLst>
                </a:gridCol>
                <a:gridCol w="1264225">
                  <a:extLst>
                    <a:ext uri="{9D8B030D-6E8A-4147-A177-3AD203B41FA5}">
                      <a16:colId xmlns:a16="http://schemas.microsoft.com/office/drawing/2014/main" val="20004"/>
                    </a:ext>
                  </a:extLst>
                </a:gridCol>
              </a:tblGrid>
              <a:tr h="325000">
                <a:tc rowSpan="2">
                  <a:txBody>
                    <a:bodyPr/>
                    <a:lstStyle/>
                    <a:p>
                      <a:pPr marL="0" marR="0" lvl="0" indent="0" algn="ctr" rtl="0">
                        <a:lnSpc>
                          <a:spcPct val="100000"/>
                        </a:lnSpc>
                        <a:spcBef>
                          <a:spcPts val="0"/>
                        </a:spcBef>
                        <a:spcAft>
                          <a:spcPts val="0"/>
                        </a:spcAft>
                        <a:buClr>
                          <a:srgbClr val="000000"/>
                        </a:buClr>
                        <a:buSzPts val="1400"/>
                        <a:buFont typeface="Arial"/>
                        <a:buNone/>
                      </a:pPr>
                      <a:r>
                        <a:rPr lang="en" b="1" dirty="0">
                          <a:latin typeface="Raleway"/>
                          <a:ea typeface="Raleway"/>
                          <a:cs typeface="Raleway"/>
                          <a:sym typeface="Raleway"/>
                        </a:rPr>
                        <a:t>Metric (in %)</a:t>
                      </a:r>
                      <a:endParaRPr sz="1400" b="1" u="none" strike="noStrike" cap="none" dirty="0">
                        <a:latin typeface="Raleway"/>
                        <a:ea typeface="Raleway"/>
                        <a:cs typeface="Raleway"/>
                        <a:sym typeface="Raleway"/>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427:0:0"/>
                      </a:ext>
                    </a:extLst>
                  </a:tcPr>
                </a:tc>
                <a:tc gridSpan="2">
                  <a:txBody>
                    <a:bodyPr/>
                    <a:lstStyle/>
                    <a:p>
                      <a:pPr marL="0" lvl="0" indent="0" algn="ctr" rtl="0">
                        <a:lnSpc>
                          <a:spcPct val="115000"/>
                        </a:lnSpc>
                        <a:spcBef>
                          <a:spcPts val="0"/>
                        </a:spcBef>
                        <a:spcAft>
                          <a:spcPts val="0"/>
                        </a:spcAft>
                        <a:buNone/>
                      </a:pPr>
                      <a:r>
                        <a:rPr lang="en" b="1" dirty="0">
                          <a:latin typeface="Raleway"/>
                          <a:ea typeface="Raleway"/>
                          <a:cs typeface="Raleway"/>
                          <a:sym typeface="Raleway"/>
                        </a:rPr>
                        <a:t>M1</a:t>
                      </a:r>
                      <a:endParaRPr b="1" dirty="0">
                        <a:latin typeface="Raleway"/>
                        <a:ea typeface="Raleway"/>
                        <a:cs typeface="Raleway"/>
                        <a:sym typeface="Raleway"/>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6D7A8"/>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427:0:1"/>
                      </a:ext>
                    </a:extLst>
                  </a:tcPr>
                </a:tc>
                <a:tc hMerge="1">
                  <a:txBody>
                    <a:bodyPr/>
                    <a:lstStyle/>
                    <a:p>
                      <a:endParaRPr lang="it-IT"/>
                    </a:p>
                  </a:txBody>
                  <a:tcPr/>
                </a:tc>
                <a:tc gridSpan="2">
                  <a:txBody>
                    <a:bodyPr/>
                    <a:lstStyle/>
                    <a:p>
                      <a:pPr marL="0" marR="0" lvl="0" indent="0" algn="ctr" rtl="0">
                        <a:lnSpc>
                          <a:spcPct val="115000"/>
                        </a:lnSpc>
                        <a:spcBef>
                          <a:spcPts val="0"/>
                        </a:spcBef>
                        <a:spcAft>
                          <a:spcPts val="0"/>
                        </a:spcAft>
                        <a:buClr>
                          <a:srgbClr val="000000"/>
                        </a:buClr>
                        <a:buSzPts val="1400"/>
                        <a:buFont typeface="Arial"/>
                        <a:buNone/>
                      </a:pPr>
                      <a:r>
                        <a:rPr lang="en" sz="1400" b="1" u="none" strike="noStrike" cap="none">
                          <a:latin typeface="Raleway"/>
                          <a:ea typeface="Raleway"/>
                          <a:cs typeface="Raleway"/>
                          <a:sym typeface="Raleway"/>
                        </a:rPr>
                        <a:t>M2</a:t>
                      </a:r>
                      <a:endParaRPr sz="1400" b="1" u="none" strike="noStrike" cap="none">
                        <a:latin typeface="Raleway"/>
                        <a:ea typeface="Raleway"/>
                        <a:cs typeface="Raleway"/>
                        <a:sym typeface="Raleway"/>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4A7D6"/>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427:0:3"/>
                      </a:ext>
                    </a:extLst>
                  </a:tcPr>
                </a:tc>
                <a:tc hMerge="1">
                  <a:txBody>
                    <a:bodyPr/>
                    <a:lstStyle/>
                    <a:p>
                      <a:endParaRPr lang="it-IT"/>
                    </a:p>
                  </a:txBody>
                  <a:tcPr/>
                </a:tc>
                <a:extLst>
                  <a:ext uri="{0D108BD9-81ED-4DB2-BD59-A6C34878D82A}">
                    <a16:rowId xmlns:a16="http://schemas.microsoft.com/office/drawing/2014/main" val="10000"/>
                  </a:ext>
                </a:extLst>
              </a:tr>
              <a:tr h="325000">
                <a:tc vMerge="1">
                  <a:txBody>
                    <a:bodyPr/>
                    <a:lstStyle/>
                    <a:p>
                      <a:endParaRPr lang="it-IT"/>
                    </a:p>
                  </a:txBody>
                  <a:tcPr/>
                </a:tc>
                <a:tc>
                  <a:txBody>
                    <a:bodyPr/>
                    <a:lstStyle/>
                    <a:p>
                      <a:pPr marL="0" lvl="0" indent="0" algn="ctr" rtl="0">
                        <a:lnSpc>
                          <a:spcPct val="115000"/>
                        </a:lnSpc>
                        <a:spcBef>
                          <a:spcPts val="0"/>
                        </a:spcBef>
                        <a:spcAft>
                          <a:spcPts val="0"/>
                        </a:spcAft>
                        <a:buNone/>
                      </a:pPr>
                      <a:r>
                        <a:rPr lang="en" b="1">
                          <a:latin typeface="Raleway"/>
                          <a:ea typeface="Raleway"/>
                          <a:cs typeface="Raleway"/>
                          <a:sym typeface="Raleway"/>
                        </a:rPr>
                        <a:t>SBERT</a:t>
                      </a:r>
                      <a:endParaRPr b="1">
                        <a:latin typeface="Raleway"/>
                        <a:ea typeface="Raleway"/>
                        <a:cs typeface="Raleway"/>
                        <a:sym typeface="Raleway"/>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9DAF8"/>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427:1:1"/>
                      </a:ext>
                    </a:extLst>
                  </a:tcPr>
                </a:tc>
                <a:tc>
                  <a:txBody>
                    <a:bodyPr/>
                    <a:lstStyle/>
                    <a:p>
                      <a:pPr marL="0" lvl="0" indent="0" algn="ctr" rtl="0">
                        <a:lnSpc>
                          <a:spcPct val="115000"/>
                        </a:lnSpc>
                        <a:spcBef>
                          <a:spcPts val="0"/>
                        </a:spcBef>
                        <a:spcAft>
                          <a:spcPts val="0"/>
                        </a:spcAft>
                        <a:buNone/>
                      </a:pPr>
                      <a:r>
                        <a:rPr lang="en" b="1">
                          <a:latin typeface="Raleway"/>
                          <a:ea typeface="Raleway"/>
                          <a:cs typeface="Raleway"/>
                          <a:sym typeface="Raleway"/>
                        </a:rPr>
                        <a:t>SRoBERTa</a:t>
                      </a:r>
                      <a:endParaRPr b="1">
                        <a:latin typeface="Raleway"/>
                        <a:ea typeface="Raleway"/>
                        <a:cs typeface="Raleway"/>
                        <a:sym typeface="Raleway"/>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CE5CD"/>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427:1:2"/>
                      </a:ext>
                    </a:extLst>
                  </a:tcPr>
                </a:tc>
                <a:tc>
                  <a:txBody>
                    <a:bodyPr/>
                    <a:lstStyle/>
                    <a:p>
                      <a:pPr marL="0" marR="0" lvl="0" indent="0" algn="ctr" rtl="0">
                        <a:lnSpc>
                          <a:spcPct val="115000"/>
                        </a:lnSpc>
                        <a:spcBef>
                          <a:spcPts val="0"/>
                        </a:spcBef>
                        <a:spcAft>
                          <a:spcPts val="0"/>
                        </a:spcAft>
                        <a:buClr>
                          <a:srgbClr val="000000"/>
                        </a:buClr>
                        <a:buSzPts val="1400"/>
                        <a:buFont typeface="Arial"/>
                        <a:buNone/>
                      </a:pPr>
                      <a:r>
                        <a:rPr lang="en" sz="1400" b="1" u="none" strike="noStrike" cap="none">
                          <a:latin typeface="Raleway"/>
                          <a:ea typeface="Raleway"/>
                          <a:cs typeface="Raleway"/>
                          <a:sym typeface="Raleway"/>
                        </a:rPr>
                        <a:t>SBERT</a:t>
                      </a:r>
                      <a:endParaRPr sz="1400" b="1" u="none" strike="noStrike" cap="none">
                        <a:latin typeface="Raleway"/>
                        <a:ea typeface="Raleway"/>
                        <a:cs typeface="Raleway"/>
                        <a:sym typeface="Raleway"/>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9DAF8"/>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427:1:3"/>
                      </a:ext>
                    </a:extLst>
                  </a:tcPr>
                </a:tc>
                <a:tc>
                  <a:txBody>
                    <a:bodyPr/>
                    <a:lstStyle/>
                    <a:p>
                      <a:pPr marL="0" marR="0" lvl="0" indent="0" algn="ctr" rtl="0">
                        <a:lnSpc>
                          <a:spcPct val="115000"/>
                        </a:lnSpc>
                        <a:spcBef>
                          <a:spcPts val="0"/>
                        </a:spcBef>
                        <a:spcAft>
                          <a:spcPts val="0"/>
                        </a:spcAft>
                        <a:buClr>
                          <a:srgbClr val="000000"/>
                        </a:buClr>
                        <a:buSzPts val="1400"/>
                        <a:buFont typeface="Arial"/>
                        <a:buNone/>
                      </a:pPr>
                      <a:r>
                        <a:rPr lang="en" sz="1400" b="1" u="none" strike="noStrike" cap="none">
                          <a:latin typeface="Raleway"/>
                          <a:ea typeface="Raleway"/>
                          <a:cs typeface="Raleway"/>
                          <a:sym typeface="Raleway"/>
                        </a:rPr>
                        <a:t>SRoBERTa</a:t>
                      </a:r>
                      <a:endParaRPr sz="1400" b="1" u="none" strike="noStrike" cap="none">
                        <a:latin typeface="Raleway"/>
                        <a:ea typeface="Raleway"/>
                        <a:cs typeface="Raleway"/>
                        <a:sym typeface="Raleway"/>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CE5CD"/>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427:1:4"/>
                      </a:ext>
                    </a:extLst>
                  </a:tcPr>
                </a:tc>
                <a:extLst>
                  <a:ext uri="{0D108BD9-81ED-4DB2-BD59-A6C34878D82A}">
                    <a16:rowId xmlns:a16="http://schemas.microsoft.com/office/drawing/2014/main" val="10001"/>
                  </a:ext>
                </a:extLst>
              </a:tr>
              <a:tr h="325000">
                <a:tc>
                  <a:txBody>
                    <a:bodyPr/>
                    <a:lstStyle/>
                    <a:p>
                      <a:pPr marL="0" lvl="0" indent="0" algn="ctr" rtl="0">
                        <a:lnSpc>
                          <a:spcPct val="115000"/>
                        </a:lnSpc>
                        <a:spcBef>
                          <a:spcPts val="0"/>
                        </a:spcBef>
                        <a:spcAft>
                          <a:spcPts val="0"/>
                        </a:spcAft>
                        <a:buNone/>
                      </a:pPr>
                      <a:r>
                        <a:rPr lang="en" b="1">
                          <a:latin typeface="Raleway"/>
                          <a:ea typeface="Raleway"/>
                          <a:cs typeface="Raleway"/>
                          <a:sym typeface="Raleway"/>
                        </a:rPr>
                        <a:t>F1 score</a:t>
                      </a:r>
                      <a:endParaRPr b="1">
                        <a:latin typeface="Raleway"/>
                        <a:ea typeface="Raleway"/>
                        <a:cs typeface="Raleway"/>
                        <a:sym typeface="Raleway"/>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2CC"/>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427:2:0"/>
                      </a:ext>
                    </a:extLst>
                  </a:tcPr>
                </a:tc>
                <a:tc>
                  <a:txBody>
                    <a:bodyPr/>
                    <a:lstStyle/>
                    <a:p>
                      <a:pPr marL="0" lvl="0" indent="0" algn="ctr" rtl="0">
                        <a:lnSpc>
                          <a:spcPct val="115000"/>
                        </a:lnSpc>
                        <a:spcBef>
                          <a:spcPts val="0"/>
                        </a:spcBef>
                        <a:spcAft>
                          <a:spcPts val="0"/>
                        </a:spcAft>
                        <a:buNone/>
                      </a:pPr>
                      <a:r>
                        <a:rPr lang="en" b="1" dirty="0">
                          <a:solidFill>
                            <a:srgbClr val="0000FF"/>
                          </a:solidFill>
                          <a:latin typeface="Raleway"/>
                          <a:ea typeface="Raleway"/>
                          <a:cs typeface="Raleway"/>
                          <a:sym typeface="Raleway"/>
                        </a:rPr>
                        <a:t>18</a:t>
                      </a:r>
                      <a:endParaRPr b="1" dirty="0">
                        <a:solidFill>
                          <a:srgbClr val="0000FF"/>
                        </a:solidFill>
                        <a:latin typeface="Raleway"/>
                        <a:ea typeface="Raleway"/>
                        <a:cs typeface="Raleway"/>
                        <a:sym typeface="Raleway"/>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427:2:1"/>
                      </a:ext>
                    </a:extLst>
                  </a:tcPr>
                </a:tc>
                <a:tc>
                  <a:txBody>
                    <a:bodyPr/>
                    <a:lstStyle/>
                    <a:p>
                      <a:pPr marL="0" lvl="0" indent="0" algn="ctr" rtl="0">
                        <a:lnSpc>
                          <a:spcPct val="115000"/>
                        </a:lnSpc>
                        <a:spcBef>
                          <a:spcPts val="0"/>
                        </a:spcBef>
                        <a:spcAft>
                          <a:spcPts val="0"/>
                        </a:spcAft>
                        <a:buNone/>
                      </a:pPr>
                      <a:r>
                        <a:rPr lang="en">
                          <a:solidFill>
                            <a:schemeClr val="dk1"/>
                          </a:solidFill>
                          <a:latin typeface="Raleway"/>
                          <a:ea typeface="Raleway"/>
                          <a:cs typeface="Raleway"/>
                          <a:sym typeface="Raleway"/>
                        </a:rPr>
                        <a:t>13</a:t>
                      </a:r>
                      <a:endParaRPr>
                        <a:solidFill>
                          <a:schemeClr val="dk1"/>
                        </a:solidFill>
                        <a:latin typeface="Raleway"/>
                        <a:ea typeface="Raleway"/>
                        <a:cs typeface="Raleway"/>
                        <a:sym typeface="Raleway"/>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427:2:2"/>
                      </a:ext>
                    </a:extLst>
                  </a:tcPr>
                </a:tc>
                <a:tc>
                  <a:txBody>
                    <a:bodyPr/>
                    <a:lstStyle/>
                    <a:p>
                      <a:pPr marL="0" lvl="0" indent="0" algn="ctr" rtl="0">
                        <a:lnSpc>
                          <a:spcPct val="115000"/>
                        </a:lnSpc>
                        <a:spcBef>
                          <a:spcPts val="0"/>
                        </a:spcBef>
                        <a:spcAft>
                          <a:spcPts val="0"/>
                        </a:spcAft>
                        <a:buNone/>
                      </a:pPr>
                      <a:r>
                        <a:rPr lang="en" b="1">
                          <a:solidFill>
                            <a:srgbClr val="0000FF"/>
                          </a:solidFill>
                          <a:latin typeface="Raleway"/>
                          <a:ea typeface="Raleway"/>
                          <a:cs typeface="Raleway"/>
                          <a:sym typeface="Raleway"/>
                        </a:rPr>
                        <a:t>84</a:t>
                      </a:r>
                      <a:endParaRPr b="1">
                        <a:solidFill>
                          <a:srgbClr val="0000FF"/>
                        </a:solidFill>
                        <a:latin typeface="Raleway"/>
                        <a:ea typeface="Raleway"/>
                        <a:cs typeface="Raleway"/>
                        <a:sym typeface="Raleway"/>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427:2:3"/>
                      </a:ext>
                    </a:extLst>
                  </a:tcPr>
                </a:tc>
                <a:tc>
                  <a:txBody>
                    <a:bodyPr/>
                    <a:lstStyle/>
                    <a:p>
                      <a:pPr marL="0" lvl="0" indent="0" algn="ctr" rtl="0">
                        <a:lnSpc>
                          <a:spcPct val="115000"/>
                        </a:lnSpc>
                        <a:spcBef>
                          <a:spcPts val="0"/>
                        </a:spcBef>
                        <a:spcAft>
                          <a:spcPts val="0"/>
                        </a:spcAft>
                        <a:buNone/>
                      </a:pPr>
                      <a:r>
                        <a:rPr lang="en">
                          <a:solidFill>
                            <a:schemeClr val="dk1"/>
                          </a:solidFill>
                          <a:latin typeface="Raleway"/>
                          <a:ea typeface="Raleway"/>
                          <a:cs typeface="Raleway"/>
                          <a:sym typeface="Raleway"/>
                        </a:rPr>
                        <a:t>75</a:t>
                      </a:r>
                      <a:endParaRPr>
                        <a:solidFill>
                          <a:schemeClr val="dk1"/>
                        </a:solidFill>
                        <a:latin typeface="Raleway"/>
                        <a:ea typeface="Raleway"/>
                        <a:cs typeface="Raleway"/>
                        <a:sym typeface="Raleway"/>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427:2:4"/>
                      </a:ext>
                    </a:extLst>
                  </a:tcPr>
                </a:tc>
                <a:extLst>
                  <a:ext uri="{0D108BD9-81ED-4DB2-BD59-A6C34878D82A}">
                    <a16:rowId xmlns:a16="http://schemas.microsoft.com/office/drawing/2014/main" val="10002"/>
                  </a:ext>
                </a:extLst>
              </a:tr>
              <a:tr h="325000">
                <a:tc>
                  <a:txBody>
                    <a:bodyPr/>
                    <a:lstStyle/>
                    <a:p>
                      <a:pPr marL="0" lvl="0" indent="0" algn="ctr" rtl="0">
                        <a:lnSpc>
                          <a:spcPct val="115000"/>
                        </a:lnSpc>
                        <a:spcBef>
                          <a:spcPts val="0"/>
                        </a:spcBef>
                        <a:spcAft>
                          <a:spcPts val="0"/>
                        </a:spcAft>
                        <a:buNone/>
                      </a:pPr>
                      <a:r>
                        <a:rPr lang="en" b="1">
                          <a:latin typeface="Raleway"/>
                          <a:ea typeface="Raleway"/>
                          <a:cs typeface="Raleway"/>
                          <a:sym typeface="Raleway"/>
                        </a:rPr>
                        <a:t>Recall</a:t>
                      </a:r>
                      <a:endParaRPr b="1">
                        <a:latin typeface="Raleway"/>
                        <a:ea typeface="Raleway"/>
                        <a:cs typeface="Raleway"/>
                        <a:sym typeface="Raleway"/>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2CC"/>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427:3:0"/>
                      </a:ext>
                    </a:extLst>
                  </a:tcPr>
                </a:tc>
                <a:tc>
                  <a:txBody>
                    <a:bodyPr/>
                    <a:lstStyle/>
                    <a:p>
                      <a:pPr marL="0" lvl="0" indent="0" algn="ctr" rtl="0">
                        <a:lnSpc>
                          <a:spcPct val="115000"/>
                        </a:lnSpc>
                        <a:spcBef>
                          <a:spcPts val="0"/>
                        </a:spcBef>
                        <a:spcAft>
                          <a:spcPts val="0"/>
                        </a:spcAft>
                        <a:buNone/>
                      </a:pPr>
                      <a:r>
                        <a:rPr lang="en" dirty="0">
                          <a:solidFill>
                            <a:schemeClr val="dk1"/>
                          </a:solidFill>
                          <a:latin typeface="Raleway"/>
                          <a:ea typeface="Raleway"/>
                          <a:cs typeface="Raleway"/>
                          <a:sym typeface="Raleway"/>
                        </a:rPr>
                        <a:t>15</a:t>
                      </a:r>
                      <a:endParaRPr dirty="0">
                        <a:solidFill>
                          <a:schemeClr val="dk1"/>
                        </a:solidFill>
                        <a:latin typeface="Raleway"/>
                        <a:ea typeface="Raleway"/>
                        <a:cs typeface="Raleway"/>
                        <a:sym typeface="Raleway"/>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427:3:1"/>
                      </a:ext>
                    </a:extLst>
                  </a:tcPr>
                </a:tc>
                <a:tc>
                  <a:txBody>
                    <a:bodyPr/>
                    <a:lstStyle/>
                    <a:p>
                      <a:pPr marL="0" lvl="0" indent="0" algn="ctr" rtl="0">
                        <a:lnSpc>
                          <a:spcPct val="115000"/>
                        </a:lnSpc>
                        <a:spcBef>
                          <a:spcPts val="0"/>
                        </a:spcBef>
                        <a:spcAft>
                          <a:spcPts val="0"/>
                        </a:spcAft>
                        <a:buNone/>
                      </a:pPr>
                      <a:r>
                        <a:rPr lang="en">
                          <a:solidFill>
                            <a:schemeClr val="dk1"/>
                          </a:solidFill>
                          <a:latin typeface="Raleway"/>
                          <a:ea typeface="Raleway"/>
                          <a:cs typeface="Raleway"/>
                          <a:sym typeface="Raleway"/>
                        </a:rPr>
                        <a:t>9.5</a:t>
                      </a:r>
                      <a:endParaRPr>
                        <a:solidFill>
                          <a:schemeClr val="dk1"/>
                        </a:solidFill>
                        <a:latin typeface="Raleway"/>
                        <a:ea typeface="Raleway"/>
                        <a:cs typeface="Raleway"/>
                        <a:sym typeface="Raleway"/>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427:3:2"/>
                      </a:ext>
                    </a:extLst>
                  </a:tcPr>
                </a:tc>
                <a:tc>
                  <a:txBody>
                    <a:bodyPr/>
                    <a:lstStyle/>
                    <a:p>
                      <a:pPr marL="0" lvl="0" indent="0" algn="ctr" rtl="0">
                        <a:lnSpc>
                          <a:spcPct val="115000"/>
                        </a:lnSpc>
                        <a:spcBef>
                          <a:spcPts val="0"/>
                        </a:spcBef>
                        <a:spcAft>
                          <a:spcPts val="0"/>
                        </a:spcAft>
                        <a:buNone/>
                      </a:pPr>
                      <a:r>
                        <a:rPr lang="en">
                          <a:solidFill>
                            <a:schemeClr val="dk1"/>
                          </a:solidFill>
                          <a:latin typeface="Raleway"/>
                          <a:ea typeface="Raleway"/>
                          <a:cs typeface="Raleway"/>
                          <a:sym typeface="Raleway"/>
                        </a:rPr>
                        <a:t>80</a:t>
                      </a:r>
                      <a:endParaRPr>
                        <a:solidFill>
                          <a:schemeClr val="dk1"/>
                        </a:solidFill>
                        <a:latin typeface="Raleway"/>
                        <a:ea typeface="Raleway"/>
                        <a:cs typeface="Raleway"/>
                        <a:sym typeface="Raleway"/>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427:3:3"/>
                      </a:ext>
                    </a:extLst>
                  </a:tcPr>
                </a:tc>
                <a:tc>
                  <a:txBody>
                    <a:bodyPr/>
                    <a:lstStyle/>
                    <a:p>
                      <a:pPr marL="0" lvl="0" indent="0" algn="ctr" rtl="0">
                        <a:lnSpc>
                          <a:spcPct val="115000"/>
                        </a:lnSpc>
                        <a:spcBef>
                          <a:spcPts val="0"/>
                        </a:spcBef>
                        <a:spcAft>
                          <a:spcPts val="0"/>
                        </a:spcAft>
                        <a:buNone/>
                      </a:pPr>
                      <a:r>
                        <a:rPr lang="en">
                          <a:solidFill>
                            <a:schemeClr val="dk1"/>
                          </a:solidFill>
                          <a:latin typeface="Raleway"/>
                          <a:ea typeface="Raleway"/>
                          <a:cs typeface="Raleway"/>
                          <a:sym typeface="Raleway"/>
                        </a:rPr>
                        <a:t>70</a:t>
                      </a:r>
                      <a:endParaRPr>
                        <a:solidFill>
                          <a:schemeClr val="dk1"/>
                        </a:solidFill>
                        <a:latin typeface="Raleway"/>
                        <a:ea typeface="Raleway"/>
                        <a:cs typeface="Raleway"/>
                        <a:sym typeface="Raleway"/>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427:3:4"/>
                      </a:ext>
                    </a:extLst>
                  </a:tcPr>
                </a:tc>
                <a:extLst>
                  <a:ext uri="{0D108BD9-81ED-4DB2-BD59-A6C34878D82A}">
                    <a16:rowId xmlns:a16="http://schemas.microsoft.com/office/drawing/2014/main" val="10003"/>
                  </a:ext>
                </a:extLst>
              </a:tr>
              <a:tr h="325000">
                <a:tc>
                  <a:txBody>
                    <a:bodyPr/>
                    <a:lstStyle/>
                    <a:p>
                      <a:pPr marL="0" lvl="0" indent="0" algn="ctr" rtl="0">
                        <a:lnSpc>
                          <a:spcPct val="115000"/>
                        </a:lnSpc>
                        <a:spcBef>
                          <a:spcPts val="0"/>
                        </a:spcBef>
                        <a:spcAft>
                          <a:spcPts val="0"/>
                        </a:spcAft>
                        <a:buNone/>
                      </a:pPr>
                      <a:r>
                        <a:rPr lang="en" b="1">
                          <a:latin typeface="Raleway"/>
                          <a:ea typeface="Raleway"/>
                          <a:cs typeface="Raleway"/>
                          <a:sym typeface="Raleway"/>
                        </a:rPr>
                        <a:t>Precision</a:t>
                      </a:r>
                      <a:endParaRPr b="1">
                        <a:latin typeface="Raleway"/>
                        <a:ea typeface="Raleway"/>
                        <a:cs typeface="Raleway"/>
                        <a:sym typeface="Raleway"/>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2CC"/>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427:4:0"/>
                      </a:ext>
                    </a:extLst>
                  </a:tcPr>
                </a:tc>
                <a:tc>
                  <a:txBody>
                    <a:bodyPr/>
                    <a:lstStyle/>
                    <a:p>
                      <a:pPr marL="0" lvl="0" indent="0" algn="ctr" rtl="0">
                        <a:lnSpc>
                          <a:spcPct val="115000"/>
                        </a:lnSpc>
                        <a:spcBef>
                          <a:spcPts val="0"/>
                        </a:spcBef>
                        <a:spcAft>
                          <a:spcPts val="0"/>
                        </a:spcAft>
                        <a:buNone/>
                      </a:pPr>
                      <a:r>
                        <a:rPr lang="en">
                          <a:solidFill>
                            <a:schemeClr val="dk1"/>
                          </a:solidFill>
                          <a:latin typeface="Raleway"/>
                          <a:ea typeface="Raleway"/>
                          <a:cs typeface="Raleway"/>
                          <a:sym typeface="Raleway"/>
                        </a:rPr>
                        <a:t>23</a:t>
                      </a:r>
                      <a:endParaRPr>
                        <a:solidFill>
                          <a:schemeClr val="dk1"/>
                        </a:solidFill>
                        <a:latin typeface="Raleway"/>
                        <a:ea typeface="Raleway"/>
                        <a:cs typeface="Raleway"/>
                        <a:sym typeface="Raleway"/>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427:4:1"/>
                      </a:ext>
                    </a:extLst>
                  </a:tcPr>
                </a:tc>
                <a:tc>
                  <a:txBody>
                    <a:bodyPr/>
                    <a:lstStyle/>
                    <a:p>
                      <a:pPr marL="0" lvl="0" indent="0" algn="ctr" rtl="0">
                        <a:lnSpc>
                          <a:spcPct val="115000"/>
                        </a:lnSpc>
                        <a:spcBef>
                          <a:spcPts val="0"/>
                        </a:spcBef>
                        <a:spcAft>
                          <a:spcPts val="0"/>
                        </a:spcAft>
                        <a:buNone/>
                      </a:pPr>
                      <a:r>
                        <a:rPr lang="en">
                          <a:solidFill>
                            <a:schemeClr val="dk1"/>
                          </a:solidFill>
                          <a:latin typeface="Raleway"/>
                          <a:ea typeface="Raleway"/>
                          <a:cs typeface="Raleway"/>
                          <a:sym typeface="Raleway"/>
                        </a:rPr>
                        <a:t>20</a:t>
                      </a:r>
                      <a:endParaRPr>
                        <a:solidFill>
                          <a:schemeClr val="dk1"/>
                        </a:solidFill>
                        <a:latin typeface="Raleway"/>
                        <a:ea typeface="Raleway"/>
                        <a:cs typeface="Raleway"/>
                        <a:sym typeface="Raleway"/>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427:4:2"/>
                      </a:ext>
                    </a:extLst>
                  </a:tcPr>
                </a:tc>
                <a:tc>
                  <a:txBody>
                    <a:bodyPr/>
                    <a:lstStyle/>
                    <a:p>
                      <a:pPr marL="0" lvl="0" indent="0" algn="ctr" rtl="0">
                        <a:lnSpc>
                          <a:spcPct val="115000"/>
                        </a:lnSpc>
                        <a:spcBef>
                          <a:spcPts val="0"/>
                        </a:spcBef>
                        <a:spcAft>
                          <a:spcPts val="0"/>
                        </a:spcAft>
                        <a:buNone/>
                      </a:pPr>
                      <a:r>
                        <a:rPr lang="en">
                          <a:solidFill>
                            <a:schemeClr val="dk1"/>
                          </a:solidFill>
                          <a:latin typeface="Raleway"/>
                          <a:ea typeface="Raleway"/>
                          <a:cs typeface="Raleway"/>
                          <a:sym typeface="Raleway"/>
                        </a:rPr>
                        <a:t>88</a:t>
                      </a:r>
                      <a:endParaRPr>
                        <a:solidFill>
                          <a:schemeClr val="dk1"/>
                        </a:solidFill>
                        <a:latin typeface="Raleway"/>
                        <a:ea typeface="Raleway"/>
                        <a:cs typeface="Raleway"/>
                        <a:sym typeface="Raleway"/>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427:4:3"/>
                      </a:ext>
                    </a:extLst>
                  </a:tcPr>
                </a:tc>
                <a:tc>
                  <a:txBody>
                    <a:bodyPr/>
                    <a:lstStyle/>
                    <a:p>
                      <a:pPr marL="0" lvl="0" indent="0" algn="ctr" rtl="0">
                        <a:lnSpc>
                          <a:spcPct val="115000"/>
                        </a:lnSpc>
                        <a:spcBef>
                          <a:spcPts val="0"/>
                        </a:spcBef>
                        <a:spcAft>
                          <a:spcPts val="0"/>
                        </a:spcAft>
                        <a:buNone/>
                      </a:pPr>
                      <a:r>
                        <a:rPr lang="en">
                          <a:solidFill>
                            <a:schemeClr val="dk1"/>
                          </a:solidFill>
                          <a:latin typeface="Raleway"/>
                          <a:ea typeface="Raleway"/>
                          <a:cs typeface="Raleway"/>
                          <a:sym typeface="Raleway"/>
                        </a:rPr>
                        <a:t>83</a:t>
                      </a:r>
                      <a:endParaRPr>
                        <a:solidFill>
                          <a:schemeClr val="dk1"/>
                        </a:solidFill>
                        <a:latin typeface="Raleway"/>
                        <a:ea typeface="Raleway"/>
                        <a:cs typeface="Raleway"/>
                        <a:sym typeface="Raleway"/>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427:4:4"/>
                      </a:ext>
                    </a:extLst>
                  </a:tcPr>
                </a:tc>
                <a:extLst>
                  <a:ext uri="{0D108BD9-81ED-4DB2-BD59-A6C34878D82A}">
                    <a16:rowId xmlns:a16="http://schemas.microsoft.com/office/drawing/2014/main" val="10004"/>
                  </a:ext>
                </a:extLst>
              </a:tr>
              <a:tr h="325000">
                <a:tc>
                  <a:txBody>
                    <a:bodyPr/>
                    <a:lstStyle/>
                    <a:p>
                      <a:pPr marL="0" lvl="0" indent="0" algn="ctr" rtl="0">
                        <a:lnSpc>
                          <a:spcPct val="115000"/>
                        </a:lnSpc>
                        <a:spcBef>
                          <a:spcPts val="0"/>
                        </a:spcBef>
                        <a:spcAft>
                          <a:spcPts val="0"/>
                        </a:spcAft>
                        <a:buNone/>
                      </a:pPr>
                      <a:r>
                        <a:rPr lang="en" b="1">
                          <a:latin typeface="Raleway"/>
                          <a:ea typeface="Raleway"/>
                          <a:cs typeface="Raleway"/>
                          <a:sym typeface="Raleway"/>
                        </a:rPr>
                        <a:t>Accuracy</a:t>
                      </a:r>
                      <a:endParaRPr b="1">
                        <a:latin typeface="Raleway"/>
                        <a:ea typeface="Raleway"/>
                        <a:cs typeface="Raleway"/>
                        <a:sym typeface="Raleway"/>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2CC"/>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427:5:0"/>
                      </a:ext>
                    </a:extLst>
                  </a:tcPr>
                </a:tc>
                <a:tc>
                  <a:txBody>
                    <a:bodyPr/>
                    <a:lstStyle/>
                    <a:p>
                      <a:pPr marL="0" lvl="0" indent="0" algn="ctr" rtl="0">
                        <a:lnSpc>
                          <a:spcPct val="115000"/>
                        </a:lnSpc>
                        <a:spcBef>
                          <a:spcPts val="0"/>
                        </a:spcBef>
                        <a:spcAft>
                          <a:spcPts val="0"/>
                        </a:spcAft>
                        <a:buNone/>
                      </a:pPr>
                      <a:r>
                        <a:rPr lang="en" b="1">
                          <a:solidFill>
                            <a:srgbClr val="0000FF"/>
                          </a:solidFill>
                          <a:latin typeface="Raleway"/>
                          <a:ea typeface="Raleway"/>
                          <a:cs typeface="Raleway"/>
                          <a:sym typeface="Raleway"/>
                        </a:rPr>
                        <a:t>98</a:t>
                      </a:r>
                      <a:endParaRPr b="1">
                        <a:solidFill>
                          <a:srgbClr val="0000FF"/>
                        </a:solidFill>
                        <a:latin typeface="Raleway"/>
                        <a:ea typeface="Raleway"/>
                        <a:cs typeface="Raleway"/>
                        <a:sym typeface="Raleway"/>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427:5:1"/>
                      </a:ext>
                    </a:extLst>
                  </a:tcPr>
                </a:tc>
                <a:tc>
                  <a:txBody>
                    <a:bodyPr/>
                    <a:lstStyle/>
                    <a:p>
                      <a:pPr marL="0" lvl="0" indent="0" algn="ctr" rtl="0">
                        <a:lnSpc>
                          <a:spcPct val="115000"/>
                        </a:lnSpc>
                        <a:spcBef>
                          <a:spcPts val="0"/>
                        </a:spcBef>
                        <a:spcAft>
                          <a:spcPts val="0"/>
                        </a:spcAft>
                        <a:buNone/>
                      </a:pPr>
                      <a:r>
                        <a:rPr lang="en" b="1">
                          <a:solidFill>
                            <a:srgbClr val="FF9900"/>
                          </a:solidFill>
                          <a:latin typeface="Raleway"/>
                          <a:ea typeface="Raleway"/>
                          <a:cs typeface="Raleway"/>
                          <a:sym typeface="Raleway"/>
                        </a:rPr>
                        <a:t>98</a:t>
                      </a:r>
                      <a:endParaRPr b="1">
                        <a:solidFill>
                          <a:srgbClr val="FF9900"/>
                        </a:solidFill>
                        <a:latin typeface="Raleway"/>
                        <a:ea typeface="Raleway"/>
                        <a:cs typeface="Raleway"/>
                        <a:sym typeface="Raleway"/>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427:5:2"/>
                      </a:ext>
                    </a:extLst>
                  </a:tcPr>
                </a:tc>
                <a:tc>
                  <a:txBody>
                    <a:bodyPr/>
                    <a:lstStyle/>
                    <a:p>
                      <a:pPr marL="0" lvl="0" indent="0" algn="ctr" rtl="0">
                        <a:lnSpc>
                          <a:spcPct val="115000"/>
                        </a:lnSpc>
                        <a:spcBef>
                          <a:spcPts val="0"/>
                        </a:spcBef>
                        <a:spcAft>
                          <a:spcPts val="0"/>
                        </a:spcAft>
                        <a:buNone/>
                      </a:pPr>
                      <a:r>
                        <a:rPr lang="en" b="1">
                          <a:solidFill>
                            <a:srgbClr val="0000FF"/>
                          </a:solidFill>
                          <a:latin typeface="Raleway"/>
                          <a:ea typeface="Raleway"/>
                          <a:cs typeface="Raleway"/>
                          <a:sym typeface="Raleway"/>
                        </a:rPr>
                        <a:t>99</a:t>
                      </a:r>
                      <a:endParaRPr b="1">
                        <a:solidFill>
                          <a:srgbClr val="0000FF"/>
                        </a:solidFill>
                        <a:latin typeface="Raleway"/>
                        <a:ea typeface="Raleway"/>
                        <a:cs typeface="Raleway"/>
                        <a:sym typeface="Raleway"/>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427:5:3"/>
                      </a:ext>
                    </a:extLst>
                  </a:tcPr>
                </a:tc>
                <a:tc>
                  <a:txBody>
                    <a:bodyPr/>
                    <a:lstStyle/>
                    <a:p>
                      <a:pPr marL="0" lvl="0" indent="0" algn="ctr" rtl="0">
                        <a:lnSpc>
                          <a:spcPct val="115000"/>
                        </a:lnSpc>
                        <a:spcBef>
                          <a:spcPts val="0"/>
                        </a:spcBef>
                        <a:spcAft>
                          <a:spcPts val="0"/>
                        </a:spcAft>
                        <a:buNone/>
                      </a:pPr>
                      <a:r>
                        <a:rPr lang="en" b="1" dirty="0">
                          <a:solidFill>
                            <a:srgbClr val="FF9900"/>
                          </a:solidFill>
                          <a:latin typeface="Raleway"/>
                          <a:ea typeface="Raleway"/>
                          <a:cs typeface="Raleway"/>
                          <a:sym typeface="Raleway"/>
                        </a:rPr>
                        <a:t>99</a:t>
                      </a:r>
                      <a:endParaRPr b="1" dirty="0">
                        <a:solidFill>
                          <a:srgbClr val="FF9900"/>
                        </a:solidFill>
                        <a:latin typeface="Raleway"/>
                        <a:ea typeface="Raleway"/>
                        <a:cs typeface="Raleway"/>
                        <a:sym typeface="Raleway"/>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ellId="427:5:4"/>
                      </a:ext>
                    </a:extLst>
                  </a:tcPr>
                </a:tc>
                <a:extLst>
                  <a:ext uri="{0D108BD9-81ED-4DB2-BD59-A6C34878D82A}">
                    <a16:rowId xmlns:a16="http://schemas.microsoft.com/office/drawing/2014/main" val="10005"/>
                  </a:ext>
                </a:extLst>
              </a:tr>
            </a:tbl>
          </a:graphicData>
        </a:graphic>
      </p:graphicFrame>
      <p:sp>
        <p:nvSpPr>
          <p:cNvPr id="428" name="Google Shape;428;g31b760ce768_0_0"/>
          <p:cNvSpPr txBox="1"/>
          <p:nvPr/>
        </p:nvSpPr>
        <p:spPr>
          <a:xfrm>
            <a:off x="457200" y="928125"/>
            <a:ext cx="57204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 sz="1500" b="1" i="0" u="none" strike="noStrike" cap="none">
                <a:solidFill>
                  <a:srgbClr val="000000"/>
                </a:solidFill>
                <a:latin typeface="Raleway"/>
                <a:ea typeface="Raleway"/>
                <a:cs typeface="Raleway"/>
                <a:sym typeface="Raleway"/>
              </a:rPr>
              <a:t>Comparative metrics </a:t>
            </a:r>
            <a:r>
              <a:rPr lang="en" sz="1500" b="1" i="0" u="none" strike="noStrike" cap="none">
                <a:solidFill>
                  <a:srgbClr val="000000"/>
                </a:solidFill>
                <a:highlight>
                  <a:srgbClr val="C9DAF8"/>
                </a:highlight>
                <a:latin typeface="Raleway"/>
                <a:ea typeface="Raleway"/>
                <a:cs typeface="Raleway"/>
                <a:sym typeface="Raleway"/>
              </a:rPr>
              <a:t>Table </a:t>
            </a:r>
            <a:r>
              <a:rPr lang="en" sz="1500" i="0" u="none" strike="noStrike" cap="none">
                <a:solidFill>
                  <a:srgbClr val="000000"/>
                </a:solidFill>
                <a:latin typeface="Raleway"/>
                <a:ea typeface="Raleway"/>
                <a:cs typeface="Raleway"/>
                <a:sym typeface="Raleway"/>
              </a:rPr>
              <a:t>for Classification of Labels</a:t>
            </a:r>
            <a:endParaRPr sz="1500" i="0" u="none" strike="noStrike" cap="none">
              <a:solidFill>
                <a:srgbClr val="000000"/>
              </a:solidFill>
              <a:latin typeface="Raleway"/>
              <a:ea typeface="Raleway"/>
              <a:cs typeface="Raleway"/>
              <a:sym typeface="Raleway"/>
            </a:endParaRPr>
          </a:p>
        </p:txBody>
      </p:sp>
      <p:sp>
        <p:nvSpPr>
          <p:cNvPr id="429" name="Google Shape;429;g31b760ce768_0_0"/>
          <p:cNvSpPr txBox="1">
            <a:spLocks noGrp="1"/>
          </p:cNvSpPr>
          <p:nvPr>
            <p:ph type="title"/>
          </p:nvPr>
        </p:nvSpPr>
        <p:spPr>
          <a:xfrm>
            <a:off x="464100" y="3295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sz="2020" b="1">
                <a:solidFill>
                  <a:srgbClr val="253047"/>
                </a:solidFill>
                <a:latin typeface="Raleway"/>
                <a:ea typeface="Raleway"/>
                <a:cs typeface="Raleway"/>
                <a:sym typeface="Raleway"/>
              </a:rPr>
              <a:t>SBERT vs. SRoBERTa Across Modalities</a:t>
            </a:r>
            <a:endParaRPr sz="2900"/>
          </a:p>
        </p:txBody>
      </p:sp>
      <p:pic>
        <p:nvPicPr>
          <p:cNvPr id="2" name="Google Shape;293;g31b760ce768_0_98">
            <a:extLst>
              <a:ext uri="{FF2B5EF4-FFF2-40B4-BE49-F238E27FC236}">
                <a16:creationId xmlns:a16="http://schemas.microsoft.com/office/drawing/2014/main" id="{FFB9334A-520D-AD2C-7968-DD89E06048B5}"/>
              </a:ext>
            </a:extLst>
          </p:cNvPr>
          <p:cNvPicPr preferRelativeResize="0"/>
          <p:nvPr/>
        </p:nvPicPr>
        <p:blipFill rotWithShape="1">
          <a:blip r:embed="rId3">
            <a:alphaModFix/>
          </a:blip>
          <a:srcRect r="75749"/>
          <a:stretch/>
        </p:blipFill>
        <p:spPr>
          <a:xfrm>
            <a:off x="-15240" y="4280966"/>
            <a:ext cx="2217419" cy="1001168"/>
          </a:xfrm>
          <a:prstGeom prst="rect">
            <a:avLst/>
          </a:prstGeom>
          <a:noFill/>
          <a:ln>
            <a:noFill/>
          </a:ln>
        </p:spPr>
      </p:pic>
      <p:pic>
        <p:nvPicPr>
          <p:cNvPr id="3" name="Google Shape;194;p10">
            <a:extLst>
              <a:ext uri="{FF2B5EF4-FFF2-40B4-BE49-F238E27FC236}">
                <a16:creationId xmlns:a16="http://schemas.microsoft.com/office/drawing/2014/main" id="{11A5764B-1B5D-DF68-1616-1F69584153F2}"/>
              </a:ext>
            </a:extLst>
          </p:cNvPr>
          <p:cNvPicPr preferRelativeResize="0"/>
          <p:nvPr/>
        </p:nvPicPr>
        <p:blipFill rotWithShape="1">
          <a:blip r:embed="rId3">
            <a:alphaModFix/>
          </a:blip>
          <a:srcRect l="4644" r="88483"/>
          <a:stretch/>
        </p:blipFill>
        <p:spPr>
          <a:xfrm>
            <a:off x="2429125" y="4280966"/>
            <a:ext cx="1262765" cy="1001168"/>
          </a:xfrm>
          <a:prstGeom prst="rect">
            <a:avLst/>
          </a:prstGeom>
          <a:noFill/>
          <a:ln>
            <a:noFill/>
          </a:ln>
        </p:spPr>
      </p:pic>
      <p:pic>
        <p:nvPicPr>
          <p:cNvPr id="4" name="Google Shape;194;p10">
            <a:extLst>
              <a:ext uri="{FF2B5EF4-FFF2-40B4-BE49-F238E27FC236}">
                <a16:creationId xmlns:a16="http://schemas.microsoft.com/office/drawing/2014/main" id="{15205594-19B4-861C-47E1-CB09795BF8A9}"/>
              </a:ext>
            </a:extLst>
          </p:cNvPr>
          <p:cNvPicPr preferRelativeResize="0"/>
          <p:nvPr/>
        </p:nvPicPr>
        <p:blipFill rotWithShape="1">
          <a:blip r:embed="rId3">
            <a:alphaModFix/>
          </a:blip>
          <a:srcRect l="4644" r="94444"/>
          <a:stretch/>
        </p:blipFill>
        <p:spPr>
          <a:xfrm>
            <a:off x="3895588" y="4280966"/>
            <a:ext cx="1629557" cy="1001168"/>
          </a:xfrm>
          <a:prstGeom prst="rect">
            <a:avLst/>
          </a:prstGeom>
          <a:noFill/>
          <a:ln>
            <a:noFill/>
          </a:ln>
        </p:spPr>
      </p:pic>
      <p:pic>
        <p:nvPicPr>
          <p:cNvPr id="5" name="Google Shape;194;p10">
            <a:extLst>
              <a:ext uri="{FF2B5EF4-FFF2-40B4-BE49-F238E27FC236}">
                <a16:creationId xmlns:a16="http://schemas.microsoft.com/office/drawing/2014/main" id="{828BB942-C546-F29E-7630-823CB22ED464}"/>
              </a:ext>
            </a:extLst>
          </p:cNvPr>
          <p:cNvPicPr preferRelativeResize="0"/>
          <p:nvPr/>
        </p:nvPicPr>
        <p:blipFill rotWithShape="1">
          <a:blip r:embed="rId3">
            <a:alphaModFix/>
          </a:blip>
          <a:srcRect l="4644" r="94444"/>
          <a:stretch/>
        </p:blipFill>
        <p:spPr>
          <a:xfrm>
            <a:off x="5728842" y="4286848"/>
            <a:ext cx="811443" cy="1001168"/>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9"/>
          <p:cNvPicPr preferRelativeResize="0"/>
          <p:nvPr/>
        </p:nvPicPr>
        <p:blipFill rotWithShape="1">
          <a:blip r:embed="rId3">
            <a:alphaModFix/>
          </a:blip>
          <a:srcRect/>
          <a:stretch/>
        </p:blipFill>
        <p:spPr>
          <a:xfrm>
            <a:off x="5171753" y="1982190"/>
            <a:ext cx="798143" cy="706732"/>
          </a:xfrm>
          <a:prstGeom prst="rect">
            <a:avLst/>
          </a:prstGeom>
          <a:noFill/>
          <a:ln>
            <a:noFill/>
          </a:ln>
        </p:spPr>
      </p:pic>
      <p:sp>
        <p:nvSpPr>
          <p:cNvPr id="151" name="Google Shape;151;p9"/>
          <p:cNvSpPr txBox="1">
            <a:spLocks noGrp="1"/>
          </p:cNvSpPr>
          <p:nvPr>
            <p:ph type="title"/>
          </p:nvPr>
        </p:nvSpPr>
        <p:spPr>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a:solidFill>
                  <a:srgbClr val="253047"/>
                </a:solidFill>
                <a:latin typeface="Raleway"/>
                <a:ea typeface="Raleway"/>
                <a:cs typeface="Raleway"/>
                <a:sym typeface="Raleway"/>
              </a:rPr>
              <a:t>Mission</a:t>
            </a:r>
            <a:endParaRPr b="1" dirty="0">
              <a:solidFill>
                <a:srgbClr val="253047"/>
              </a:solidFill>
              <a:latin typeface="Raleway"/>
              <a:ea typeface="Raleway"/>
              <a:cs typeface="Raleway"/>
              <a:sym typeface="Raleway"/>
            </a:endParaRPr>
          </a:p>
        </p:txBody>
      </p:sp>
      <p:sp>
        <p:nvSpPr>
          <p:cNvPr id="150" name="Google Shape;150;p9"/>
          <p:cNvSpPr txBox="1">
            <a:spLocks noGrp="1"/>
          </p:cNvSpPr>
          <p:nvPr>
            <p:ph type="body" idx="4294967295"/>
          </p:nvPr>
        </p:nvSpPr>
        <p:spPr>
          <a:xfrm>
            <a:off x="364680" y="1084511"/>
            <a:ext cx="8201025" cy="881063"/>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Clr>
                <a:schemeClr val="dk1"/>
              </a:buClr>
              <a:buSzPts val="1100"/>
              <a:buFont typeface="Arial"/>
              <a:buNone/>
            </a:pPr>
            <a:r>
              <a:rPr lang="en" dirty="0">
                <a:solidFill>
                  <a:srgbClr val="334060"/>
                </a:solidFill>
                <a:latin typeface="Raleway"/>
                <a:ea typeface="Raleway"/>
                <a:cs typeface="Raleway"/>
                <a:sym typeface="Raleway"/>
              </a:rPr>
              <a:t>Our mission is to develop a </a:t>
            </a:r>
            <a:r>
              <a:rPr lang="en" b="1" dirty="0">
                <a:solidFill>
                  <a:srgbClr val="334060"/>
                </a:solidFill>
                <a:latin typeface="Raleway"/>
                <a:ea typeface="Raleway"/>
                <a:cs typeface="Raleway"/>
                <a:sym typeface="Raleway"/>
              </a:rPr>
              <a:t>chatbot</a:t>
            </a:r>
            <a:r>
              <a:rPr lang="en" dirty="0">
                <a:solidFill>
                  <a:srgbClr val="334060"/>
                </a:solidFill>
                <a:latin typeface="Raleway"/>
                <a:ea typeface="Raleway"/>
                <a:cs typeface="Raleway"/>
                <a:sym typeface="Raleway"/>
              </a:rPr>
              <a:t> to help gasfitters about </a:t>
            </a:r>
            <a:r>
              <a:rPr lang="en" b="1" dirty="0">
                <a:solidFill>
                  <a:srgbClr val="334060"/>
                </a:solidFill>
                <a:latin typeface="Raleway"/>
                <a:ea typeface="Raleway"/>
                <a:cs typeface="Raleway"/>
                <a:sym typeface="Raleway"/>
              </a:rPr>
              <a:t>patching</a:t>
            </a:r>
            <a:r>
              <a:rPr lang="en" dirty="0">
                <a:solidFill>
                  <a:srgbClr val="334060"/>
                </a:solidFill>
                <a:latin typeface="Raleway"/>
                <a:ea typeface="Raleway"/>
                <a:cs typeface="Raleway"/>
                <a:sym typeface="Raleway"/>
              </a:rPr>
              <a:t> </a:t>
            </a:r>
            <a:r>
              <a:rPr lang="en" b="1" dirty="0">
                <a:solidFill>
                  <a:srgbClr val="334060"/>
                </a:solidFill>
                <a:latin typeface="Raleway"/>
                <a:ea typeface="Raleway"/>
                <a:cs typeface="Raleway"/>
                <a:sym typeface="Raleway"/>
              </a:rPr>
              <a:t>or not, </a:t>
            </a:r>
            <a:r>
              <a:rPr lang="en" dirty="0">
                <a:solidFill>
                  <a:srgbClr val="334060"/>
                </a:solidFill>
                <a:latin typeface="Raleway"/>
                <a:ea typeface="Raleway"/>
                <a:cs typeface="Raleway"/>
                <a:sym typeface="Raleway"/>
              </a:rPr>
              <a:t>explaining </a:t>
            </a:r>
            <a:r>
              <a:rPr lang="en" b="1" dirty="0">
                <a:solidFill>
                  <a:srgbClr val="334060"/>
                </a:solidFill>
                <a:latin typeface="Raleway"/>
                <a:ea typeface="Raleway"/>
                <a:cs typeface="Raleway"/>
                <a:sym typeface="Raleway"/>
              </a:rPr>
              <a:t>why</a:t>
            </a:r>
            <a:r>
              <a:rPr lang="en" dirty="0">
                <a:solidFill>
                  <a:srgbClr val="334060"/>
                </a:solidFill>
                <a:latin typeface="Raleway"/>
                <a:ea typeface="Raleway"/>
                <a:cs typeface="Raleway"/>
                <a:sym typeface="Raleway"/>
              </a:rPr>
              <a:t>. Chatbot will answer based on </a:t>
            </a:r>
            <a:r>
              <a:rPr lang="en" b="1" dirty="0">
                <a:solidFill>
                  <a:srgbClr val="334060"/>
                </a:solidFill>
                <a:latin typeface="Raleway"/>
                <a:ea typeface="Raleway"/>
                <a:cs typeface="Raleway"/>
                <a:sym typeface="Raleway"/>
              </a:rPr>
              <a:t>fault</a:t>
            </a:r>
            <a:r>
              <a:rPr lang="en" dirty="0">
                <a:solidFill>
                  <a:srgbClr val="334060"/>
                </a:solidFill>
                <a:latin typeface="Raleway"/>
                <a:ea typeface="Raleway"/>
                <a:cs typeface="Raleway"/>
                <a:sym typeface="Raleway"/>
              </a:rPr>
              <a:t> </a:t>
            </a:r>
            <a:r>
              <a:rPr lang="en" b="1" dirty="0">
                <a:solidFill>
                  <a:srgbClr val="334060"/>
                </a:solidFill>
                <a:latin typeface="Raleway"/>
                <a:ea typeface="Raleway"/>
                <a:cs typeface="Raleway"/>
                <a:sym typeface="Raleway"/>
              </a:rPr>
              <a:t>description </a:t>
            </a:r>
            <a:r>
              <a:rPr lang="en" dirty="0">
                <a:solidFill>
                  <a:srgbClr val="334060"/>
                </a:solidFill>
                <a:latin typeface="Raleway"/>
                <a:ea typeface="Raleway"/>
                <a:cs typeface="Raleway"/>
                <a:sym typeface="Raleway"/>
              </a:rPr>
              <a:t>and </a:t>
            </a:r>
            <a:r>
              <a:rPr lang="en" b="1" dirty="0">
                <a:solidFill>
                  <a:srgbClr val="334060"/>
                </a:solidFill>
                <a:latin typeface="Raleway"/>
                <a:ea typeface="Raleway"/>
                <a:cs typeface="Raleway"/>
                <a:sym typeface="Raleway"/>
              </a:rPr>
              <a:t>past interventions</a:t>
            </a:r>
            <a:r>
              <a:rPr lang="en" dirty="0">
                <a:solidFill>
                  <a:srgbClr val="334060"/>
                </a:solidFill>
                <a:latin typeface="Raleway"/>
                <a:ea typeface="Raleway"/>
                <a:cs typeface="Raleway"/>
                <a:sym typeface="Raleway"/>
              </a:rPr>
              <a:t>.</a:t>
            </a:r>
            <a:endParaRPr sz="1500" dirty="0">
              <a:solidFill>
                <a:srgbClr val="000000"/>
              </a:solidFill>
              <a:latin typeface="Raleway"/>
              <a:ea typeface="Raleway"/>
              <a:cs typeface="Raleway"/>
              <a:sym typeface="Raleway"/>
            </a:endParaRPr>
          </a:p>
          <a:p>
            <a:pPr marL="0" lvl="0" indent="0" algn="just" rtl="0">
              <a:lnSpc>
                <a:spcPct val="115000"/>
              </a:lnSpc>
              <a:spcBef>
                <a:spcPts val="0"/>
              </a:spcBef>
              <a:spcAft>
                <a:spcPts val="1200"/>
              </a:spcAft>
              <a:buSzPts val="1800"/>
              <a:buNone/>
            </a:pPr>
            <a:r>
              <a:rPr lang="en" sz="1500" dirty="0">
                <a:latin typeface="Raleway"/>
                <a:ea typeface="Raleway"/>
                <a:cs typeface="Raleway"/>
                <a:sym typeface="Raleway"/>
              </a:rPr>
              <a:t>  </a:t>
            </a:r>
            <a:endParaRPr sz="1500" dirty="0">
              <a:latin typeface="Raleway"/>
              <a:ea typeface="Raleway"/>
              <a:cs typeface="Raleway"/>
              <a:sym typeface="Raleway"/>
            </a:endParaRPr>
          </a:p>
        </p:txBody>
      </p:sp>
      <p:sp>
        <p:nvSpPr>
          <p:cNvPr id="152" name="Google Shape;152;p9"/>
          <p:cNvSpPr txBox="1">
            <a:spLocks noGrp="1"/>
          </p:cNvSpPr>
          <p:nvPr>
            <p:ph type="body" idx="4294967295"/>
          </p:nvPr>
        </p:nvSpPr>
        <p:spPr>
          <a:xfrm>
            <a:off x="6777038" y="2079625"/>
            <a:ext cx="2366962" cy="511175"/>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 sz="2400" dirty="0">
                <a:latin typeface="Raleway"/>
                <a:ea typeface="Raleway"/>
                <a:cs typeface="Raleway"/>
                <a:sym typeface="Raleway"/>
              </a:rPr>
              <a:t>Retrieve</a:t>
            </a:r>
            <a:endParaRPr dirty="0"/>
          </a:p>
          <a:p>
            <a:pPr marL="0" lvl="0" indent="0" algn="l" rtl="0">
              <a:lnSpc>
                <a:spcPct val="100000"/>
              </a:lnSpc>
              <a:spcBef>
                <a:spcPts val="0"/>
              </a:spcBef>
              <a:spcAft>
                <a:spcPts val="0"/>
              </a:spcAft>
              <a:buSzPts val="1800"/>
              <a:buNone/>
            </a:pPr>
            <a:endParaRPr sz="1600" dirty="0">
              <a:latin typeface="Raleway"/>
              <a:ea typeface="Raleway"/>
              <a:cs typeface="Raleway"/>
              <a:sym typeface="Raleway"/>
            </a:endParaRPr>
          </a:p>
          <a:p>
            <a:pPr marL="0" lvl="0" indent="0" algn="l" rtl="0">
              <a:lnSpc>
                <a:spcPct val="100000"/>
              </a:lnSpc>
              <a:spcBef>
                <a:spcPts val="0"/>
              </a:spcBef>
              <a:spcAft>
                <a:spcPts val="0"/>
              </a:spcAft>
              <a:buSzPts val="1800"/>
              <a:buNone/>
            </a:pPr>
            <a:endParaRPr sz="1600" dirty="0">
              <a:latin typeface="Raleway"/>
              <a:ea typeface="Raleway"/>
              <a:cs typeface="Raleway"/>
              <a:sym typeface="Raleway"/>
            </a:endParaRPr>
          </a:p>
          <a:p>
            <a:pPr marL="457200" lvl="0" indent="0" algn="l" rtl="0">
              <a:lnSpc>
                <a:spcPct val="100000"/>
              </a:lnSpc>
              <a:spcBef>
                <a:spcPts val="0"/>
              </a:spcBef>
              <a:spcAft>
                <a:spcPts val="0"/>
              </a:spcAft>
              <a:buSzPts val="1800"/>
              <a:buNone/>
            </a:pPr>
            <a:endParaRPr sz="1600" dirty="0">
              <a:latin typeface="Raleway"/>
              <a:ea typeface="Raleway"/>
              <a:cs typeface="Raleway"/>
              <a:sym typeface="Raleway"/>
            </a:endParaRPr>
          </a:p>
          <a:p>
            <a:pPr marL="0" lvl="0" indent="0" algn="l" rtl="0">
              <a:lnSpc>
                <a:spcPct val="100000"/>
              </a:lnSpc>
              <a:spcBef>
                <a:spcPts val="0"/>
              </a:spcBef>
              <a:spcAft>
                <a:spcPts val="0"/>
              </a:spcAft>
              <a:buSzPts val="1800"/>
              <a:buNone/>
            </a:pPr>
            <a:endParaRPr sz="1600" dirty="0">
              <a:latin typeface="Raleway"/>
              <a:ea typeface="Raleway"/>
              <a:cs typeface="Raleway"/>
              <a:sym typeface="Raleway"/>
            </a:endParaRPr>
          </a:p>
          <a:p>
            <a:pPr marL="0" lvl="0" indent="0" algn="l" rtl="0">
              <a:lnSpc>
                <a:spcPct val="100000"/>
              </a:lnSpc>
              <a:spcBef>
                <a:spcPts val="0"/>
              </a:spcBef>
              <a:spcAft>
                <a:spcPts val="0"/>
              </a:spcAft>
              <a:buSzPts val="1800"/>
              <a:buNone/>
            </a:pPr>
            <a:endParaRPr sz="1600" dirty="0">
              <a:latin typeface="Raleway"/>
              <a:ea typeface="Raleway"/>
              <a:cs typeface="Raleway"/>
              <a:sym typeface="Raleway"/>
            </a:endParaRPr>
          </a:p>
          <a:p>
            <a:pPr marL="0" lvl="0" indent="0" algn="l" rtl="0">
              <a:lnSpc>
                <a:spcPct val="100000"/>
              </a:lnSpc>
              <a:spcBef>
                <a:spcPts val="0"/>
              </a:spcBef>
              <a:spcAft>
                <a:spcPts val="0"/>
              </a:spcAft>
              <a:buSzPts val="1800"/>
              <a:buNone/>
            </a:pPr>
            <a:endParaRPr sz="1600" dirty="0">
              <a:latin typeface="Raleway"/>
              <a:ea typeface="Raleway"/>
              <a:cs typeface="Raleway"/>
              <a:sym typeface="Raleway"/>
            </a:endParaRPr>
          </a:p>
          <a:p>
            <a:pPr marL="127000" lvl="0" indent="0" algn="l" rtl="0">
              <a:lnSpc>
                <a:spcPct val="115000"/>
              </a:lnSpc>
              <a:spcBef>
                <a:spcPts val="0"/>
              </a:spcBef>
              <a:spcAft>
                <a:spcPts val="0"/>
              </a:spcAft>
              <a:buClr>
                <a:schemeClr val="lt1"/>
              </a:buClr>
              <a:buSzPts val="1600"/>
              <a:buNone/>
            </a:pPr>
            <a:endParaRPr sz="1600" dirty="0">
              <a:solidFill>
                <a:schemeClr val="lt1"/>
              </a:solidFill>
              <a:latin typeface="Raleway"/>
              <a:ea typeface="Raleway"/>
              <a:cs typeface="Raleway"/>
              <a:sym typeface="Raleway"/>
            </a:endParaRPr>
          </a:p>
        </p:txBody>
      </p:sp>
      <p:sp>
        <p:nvSpPr>
          <p:cNvPr id="154" name="Google Shape;154;p9"/>
          <p:cNvSpPr txBox="1">
            <a:spLocks noGrp="1"/>
          </p:cNvSpPr>
          <p:nvPr>
            <p:ph type="body" idx="4294967295"/>
          </p:nvPr>
        </p:nvSpPr>
        <p:spPr>
          <a:xfrm>
            <a:off x="6777038" y="2927350"/>
            <a:ext cx="2366962" cy="511175"/>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 sz="2400">
                <a:latin typeface="Raleway"/>
                <a:ea typeface="Raleway"/>
                <a:cs typeface="Raleway"/>
                <a:sym typeface="Raleway"/>
              </a:rPr>
              <a:t>Decide</a:t>
            </a:r>
            <a:endParaRPr sz="2400" b="1" dirty="0">
              <a:latin typeface="Raleway"/>
              <a:ea typeface="Raleway"/>
              <a:cs typeface="Raleway"/>
              <a:sym typeface="Raleway"/>
            </a:endParaRPr>
          </a:p>
          <a:p>
            <a:pPr marL="0" lvl="0" indent="0" algn="l" rtl="0">
              <a:lnSpc>
                <a:spcPct val="100000"/>
              </a:lnSpc>
              <a:spcBef>
                <a:spcPts val="0"/>
              </a:spcBef>
              <a:spcAft>
                <a:spcPts val="0"/>
              </a:spcAft>
              <a:buSzPts val="1800"/>
              <a:buNone/>
            </a:pPr>
            <a:endParaRPr sz="1600" dirty="0">
              <a:latin typeface="Raleway"/>
              <a:ea typeface="Raleway"/>
              <a:cs typeface="Raleway"/>
              <a:sym typeface="Raleway"/>
            </a:endParaRPr>
          </a:p>
          <a:p>
            <a:pPr marL="0" lvl="0" indent="0" algn="l" rtl="0">
              <a:lnSpc>
                <a:spcPct val="100000"/>
              </a:lnSpc>
              <a:spcBef>
                <a:spcPts val="0"/>
              </a:spcBef>
              <a:spcAft>
                <a:spcPts val="0"/>
              </a:spcAft>
              <a:buSzPts val="1800"/>
              <a:buNone/>
            </a:pPr>
            <a:endParaRPr sz="1600" dirty="0">
              <a:latin typeface="Raleway"/>
              <a:ea typeface="Raleway"/>
              <a:cs typeface="Raleway"/>
              <a:sym typeface="Raleway"/>
            </a:endParaRPr>
          </a:p>
          <a:p>
            <a:pPr marL="0" lvl="0" indent="0" algn="l" rtl="0">
              <a:lnSpc>
                <a:spcPct val="100000"/>
              </a:lnSpc>
              <a:spcBef>
                <a:spcPts val="0"/>
              </a:spcBef>
              <a:spcAft>
                <a:spcPts val="0"/>
              </a:spcAft>
              <a:buSzPts val="1800"/>
              <a:buNone/>
            </a:pPr>
            <a:endParaRPr sz="1600" dirty="0">
              <a:latin typeface="Raleway"/>
              <a:ea typeface="Raleway"/>
              <a:cs typeface="Raleway"/>
              <a:sym typeface="Raleway"/>
            </a:endParaRPr>
          </a:p>
        </p:txBody>
      </p:sp>
      <p:sp>
        <p:nvSpPr>
          <p:cNvPr id="155" name="Google Shape;155;p9"/>
          <p:cNvSpPr txBox="1">
            <a:spLocks noGrp="1"/>
          </p:cNvSpPr>
          <p:nvPr>
            <p:ph type="body" idx="4294967295"/>
          </p:nvPr>
        </p:nvSpPr>
        <p:spPr>
          <a:xfrm>
            <a:off x="6777038" y="3984625"/>
            <a:ext cx="2366962" cy="511175"/>
          </a:xfrm>
          <a:prstGeom prst="rect">
            <a:avLst/>
          </a:prstGeom>
          <a:noFill/>
          <a:ln>
            <a:noFill/>
          </a:ln>
        </p:spPr>
        <p:txBody>
          <a:bodyPr spcFirstLastPara="1" wrap="square" lIns="91425" tIns="91425" rIns="91425" bIns="91425" anchor="t" anchorCtr="0">
            <a:normAutofit fontScale="40000" lnSpcReduction="20000"/>
          </a:bodyPr>
          <a:lstStyle/>
          <a:p>
            <a:pPr marL="0" lvl="0" indent="0" algn="ctr" rtl="0">
              <a:lnSpc>
                <a:spcPct val="100000"/>
              </a:lnSpc>
              <a:spcBef>
                <a:spcPts val="0"/>
              </a:spcBef>
              <a:spcAft>
                <a:spcPts val="0"/>
              </a:spcAft>
              <a:buSzPct val="70312"/>
              <a:buNone/>
            </a:pPr>
            <a:r>
              <a:rPr lang="en" sz="6400">
                <a:latin typeface="Raleway"/>
                <a:ea typeface="Raleway"/>
                <a:cs typeface="Raleway"/>
                <a:sym typeface="Raleway"/>
              </a:rPr>
              <a:t>Explain</a:t>
            </a:r>
            <a:endParaRPr dirty="0">
              <a:latin typeface="Raleway"/>
              <a:ea typeface="Raleway"/>
              <a:cs typeface="Raleway"/>
              <a:sym typeface="Raleway"/>
            </a:endParaRPr>
          </a:p>
        </p:txBody>
      </p:sp>
      <p:pic>
        <p:nvPicPr>
          <p:cNvPr id="153" name="Google Shape;153;p9" descr="Shadow PNGs for Free Download"/>
          <p:cNvPicPr preferRelativeResize="0"/>
          <p:nvPr/>
        </p:nvPicPr>
        <p:blipFill rotWithShape="1">
          <a:blip r:embed="rId4">
            <a:alphaModFix/>
          </a:blip>
          <a:srcRect t="42511" b="41846"/>
          <a:stretch/>
        </p:blipFill>
        <p:spPr>
          <a:xfrm>
            <a:off x="2167745" y="4306567"/>
            <a:ext cx="1264878" cy="483567"/>
          </a:xfrm>
          <a:prstGeom prst="rect">
            <a:avLst/>
          </a:prstGeom>
          <a:noFill/>
          <a:ln>
            <a:noFill/>
          </a:ln>
        </p:spPr>
      </p:pic>
      <p:pic>
        <p:nvPicPr>
          <p:cNvPr id="156" name="Google Shape;156;p9"/>
          <p:cNvPicPr preferRelativeResize="0"/>
          <p:nvPr/>
        </p:nvPicPr>
        <p:blipFill rotWithShape="1">
          <a:blip r:embed="rId5">
            <a:alphaModFix/>
          </a:blip>
          <a:srcRect/>
          <a:stretch/>
        </p:blipFill>
        <p:spPr>
          <a:xfrm>
            <a:off x="5180999" y="2912033"/>
            <a:ext cx="779651" cy="585048"/>
          </a:xfrm>
          <a:prstGeom prst="rect">
            <a:avLst/>
          </a:prstGeom>
          <a:noFill/>
          <a:ln>
            <a:noFill/>
          </a:ln>
        </p:spPr>
      </p:pic>
      <p:pic>
        <p:nvPicPr>
          <p:cNvPr id="157" name="Google Shape;157;p9"/>
          <p:cNvPicPr preferRelativeResize="0"/>
          <p:nvPr/>
        </p:nvPicPr>
        <p:blipFill rotWithShape="1">
          <a:blip r:embed="rId6">
            <a:alphaModFix/>
          </a:blip>
          <a:srcRect/>
          <a:stretch/>
        </p:blipFill>
        <p:spPr>
          <a:xfrm>
            <a:off x="5250278" y="3911289"/>
            <a:ext cx="641093" cy="585048"/>
          </a:xfrm>
          <a:prstGeom prst="rect">
            <a:avLst/>
          </a:prstGeom>
          <a:noFill/>
          <a:ln>
            <a:noFill/>
          </a:ln>
        </p:spPr>
      </p:pic>
      <p:pic>
        <p:nvPicPr>
          <p:cNvPr id="159" name="Google Shape;159;p9" descr="A cartoon of a person wearing a hard hat and glasses&#10;&#10;Description automatically generated"/>
          <p:cNvPicPr preferRelativeResize="0"/>
          <p:nvPr/>
        </p:nvPicPr>
        <p:blipFill rotWithShape="1">
          <a:blip r:embed="rId7">
            <a:alphaModFix/>
          </a:blip>
          <a:srcRect/>
          <a:stretch/>
        </p:blipFill>
        <p:spPr>
          <a:xfrm>
            <a:off x="1447440" y="2152189"/>
            <a:ext cx="3118247" cy="2279952"/>
          </a:xfrm>
          <a:prstGeom prst="rect">
            <a:avLst/>
          </a:prstGeom>
          <a:noFill/>
          <a:ln>
            <a:noFill/>
          </a:ln>
        </p:spPr>
      </p:pic>
      <p:pic>
        <p:nvPicPr>
          <p:cNvPr id="160" name="Google Shape;160;p9" descr="A black and blue chatbot&#10;&#10;Description automatically generated"/>
          <p:cNvPicPr preferRelativeResize="0"/>
          <p:nvPr/>
        </p:nvPicPr>
        <p:blipFill rotWithShape="1">
          <a:blip r:embed="rId8">
            <a:alphaModFix/>
          </a:blip>
          <a:srcRect/>
          <a:stretch/>
        </p:blipFill>
        <p:spPr>
          <a:xfrm>
            <a:off x="2987414" y="2909451"/>
            <a:ext cx="562395" cy="562395"/>
          </a:xfrm>
          <a:prstGeom prst="rect">
            <a:avLst/>
          </a:prstGeom>
          <a:noFill/>
          <a:ln>
            <a:noFill/>
          </a:ln>
        </p:spPr>
      </p:pic>
      <p:pic>
        <p:nvPicPr>
          <p:cNvPr id="161" name="Google Shape;161;p9"/>
          <p:cNvPicPr preferRelativeResize="0"/>
          <p:nvPr/>
        </p:nvPicPr>
        <p:blipFill rotWithShape="1">
          <a:blip r:embed="rId9">
            <a:alphaModFix/>
          </a:blip>
          <a:srcRect/>
          <a:stretch/>
        </p:blipFill>
        <p:spPr>
          <a:xfrm>
            <a:off x="2612954" y="2297621"/>
            <a:ext cx="374460" cy="391842"/>
          </a:xfrm>
          <a:prstGeom prst="rect">
            <a:avLst/>
          </a:prstGeom>
          <a:noFill/>
          <a:ln>
            <a:noFill/>
          </a:ln>
        </p:spPr>
      </p:pic>
      <p:pic>
        <p:nvPicPr>
          <p:cNvPr id="162" name="Google Shape;162;p9"/>
          <p:cNvPicPr preferRelativeResize="0"/>
          <p:nvPr/>
        </p:nvPicPr>
        <p:blipFill rotWithShape="1">
          <a:blip r:embed="rId10">
            <a:alphaModFix/>
          </a:blip>
          <a:srcRect/>
          <a:stretch/>
        </p:blipFill>
        <p:spPr>
          <a:xfrm>
            <a:off x="3061742" y="3426144"/>
            <a:ext cx="413737" cy="262336"/>
          </a:xfrm>
          <a:prstGeom prst="rect">
            <a:avLst/>
          </a:prstGeom>
          <a:noFill/>
          <a:ln>
            <a:noFill/>
          </a:ln>
        </p:spPr>
      </p:pic>
      <p:cxnSp>
        <p:nvCxnSpPr>
          <p:cNvPr id="163" name="Google Shape;163;p9"/>
          <p:cNvCxnSpPr>
            <a:stCxn id="160" idx="3"/>
            <a:endCxn id="149" idx="1"/>
          </p:cNvCxnSpPr>
          <p:nvPr/>
        </p:nvCxnSpPr>
        <p:spPr>
          <a:xfrm rot="10800000" flipH="1">
            <a:off x="3549809" y="2335649"/>
            <a:ext cx="1621800" cy="855000"/>
          </a:xfrm>
          <a:prstGeom prst="straightConnector1">
            <a:avLst/>
          </a:prstGeom>
          <a:noFill/>
          <a:ln w="12700" cap="flat" cmpd="sng">
            <a:solidFill>
              <a:srgbClr val="54699E"/>
            </a:solidFill>
            <a:prstDash val="solid"/>
            <a:round/>
            <a:headEnd type="none" w="sm" len="sm"/>
            <a:tailEnd type="triangle" w="med" len="med"/>
          </a:ln>
        </p:spPr>
      </p:cxnSp>
      <p:cxnSp>
        <p:nvCxnSpPr>
          <p:cNvPr id="164" name="Google Shape;164;p9"/>
          <p:cNvCxnSpPr>
            <a:stCxn id="160" idx="3"/>
            <a:endCxn id="156" idx="1"/>
          </p:cNvCxnSpPr>
          <p:nvPr/>
        </p:nvCxnSpPr>
        <p:spPr>
          <a:xfrm>
            <a:off x="3549809" y="3190649"/>
            <a:ext cx="1631100" cy="13800"/>
          </a:xfrm>
          <a:prstGeom prst="straightConnector1">
            <a:avLst/>
          </a:prstGeom>
          <a:noFill/>
          <a:ln w="12700" cap="flat" cmpd="sng">
            <a:solidFill>
              <a:srgbClr val="54699E"/>
            </a:solidFill>
            <a:prstDash val="solid"/>
            <a:round/>
            <a:headEnd type="none" w="sm" len="sm"/>
            <a:tailEnd type="triangle" w="med" len="med"/>
          </a:ln>
        </p:spPr>
      </p:cxnSp>
      <p:cxnSp>
        <p:nvCxnSpPr>
          <p:cNvPr id="165" name="Google Shape;165;p9"/>
          <p:cNvCxnSpPr>
            <a:stCxn id="160" idx="3"/>
            <a:endCxn id="157" idx="1"/>
          </p:cNvCxnSpPr>
          <p:nvPr/>
        </p:nvCxnSpPr>
        <p:spPr>
          <a:xfrm>
            <a:off x="3549809" y="3190649"/>
            <a:ext cx="1700400" cy="1013100"/>
          </a:xfrm>
          <a:prstGeom prst="straightConnector1">
            <a:avLst/>
          </a:prstGeom>
          <a:noFill/>
          <a:ln w="12700" cap="flat" cmpd="sng">
            <a:solidFill>
              <a:srgbClr val="54699E"/>
            </a:solidFill>
            <a:prstDash val="solid"/>
            <a:round/>
            <a:headEnd type="none" w="sm" len="sm"/>
            <a:tailEnd type="triangle" w="med" len="med"/>
          </a:ln>
        </p:spPr>
      </p:cxnSp>
      <p:pic>
        <p:nvPicPr>
          <p:cNvPr id="166" name="Google Shape;166;p9" descr="Shadow PNGs for Free Download"/>
          <p:cNvPicPr preferRelativeResize="0"/>
          <p:nvPr/>
        </p:nvPicPr>
        <p:blipFill rotWithShape="1">
          <a:blip r:embed="rId4">
            <a:alphaModFix/>
          </a:blip>
          <a:srcRect t="42511" b="41846"/>
          <a:stretch/>
        </p:blipFill>
        <p:spPr>
          <a:xfrm>
            <a:off x="5164932" y="2551284"/>
            <a:ext cx="880991" cy="249193"/>
          </a:xfrm>
          <a:prstGeom prst="rect">
            <a:avLst/>
          </a:prstGeom>
          <a:noFill/>
          <a:ln>
            <a:noFill/>
          </a:ln>
        </p:spPr>
      </p:pic>
      <p:pic>
        <p:nvPicPr>
          <p:cNvPr id="167" name="Google Shape;167;p9" descr="Shadow PNGs for Free Download"/>
          <p:cNvPicPr preferRelativeResize="0"/>
          <p:nvPr/>
        </p:nvPicPr>
        <p:blipFill rotWithShape="1">
          <a:blip r:embed="rId4">
            <a:alphaModFix/>
          </a:blip>
          <a:srcRect t="42511" b="41846"/>
          <a:stretch/>
        </p:blipFill>
        <p:spPr>
          <a:xfrm>
            <a:off x="5180999" y="3525521"/>
            <a:ext cx="880991" cy="249193"/>
          </a:xfrm>
          <a:prstGeom prst="rect">
            <a:avLst/>
          </a:prstGeom>
          <a:noFill/>
          <a:ln>
            <a:noFill/>
          </a:ln>
        </p:spPr>
      </p:pic>
      <p:pic>
        <p:nvPicPr>
          <p:cNvPr id="168" name="Google Shape;168;p9" descr="Shadow PNGs for Free Download"/>
          <p:cNvPicPr preferRelativeResize="0"/>
          <p:nvPr/>
        </p:nvPicPr>
        <p:blipFill rotWithShape="1">
          <a:blip r:embed="rId4">
            <a:alphaModFix/>
          </a:blip>
          <a:srcRect t="42511" b="41846"/>
          <a:stretch/>
        </p:blipFill>
        <p:spPr>
          <a:xfrm>
            <a:off x="5147376" y="4456347"/>
            <a:ext cx="880991" cy="249193"/>
          </a:xfrm>
          <a:prstGeom prst="rect">
            <a:avLst/>
          </a:prstGeom>
          <a:noFill/>
          <a:ln>
            <a:noFill/>
          </a:ln>
        </p:spPr>
      </p:pic>
      <p:pic>
        <p:nvPicPr>
          <p:cNvPr id="2" name="Google Shape;158;p9"/>
          <p:cNvPicPr preferRelativeResize="0"/>
          <p:nvPr/>
        </p:nvPicPr>
        <p:blipFill rotWithShape="1">
          <a:blip r:embed="rId11">
            <a:alphaModFix/>
          </a:blip>
          <a:srcRect r="86255"/>
          <a:stretch/>
        </p:blipFill>
        <p:spPr>
          <a:xfrm>
            <a:off x="-15240" y="4280966"/>
            <a:ext cx="1256898" cy="1001168"/>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466"/>
        <p:cNvGrpSpPr/>
        <p:nvPr/>
      </p:nvGrpSpPr>
      <p:grpSpPr>
        <a:xfrm>
          <a:off x="0" y="0"/>
          <a:ext cx="0" cy="0"/>
          <a:chOff x="0" y="0"/>
          <a:chExt cx="0" cy="0"/>
        </a:xfrm>
      </p:grpSpPr>
      <p:sp>
        <p:nvSpPr>
          <p:cNvPr id="467" name="Google Shape;467;g31b760ce768_0_22"/>
          <p:cNvSpPr txBox="1">
            <a:spLocks noGrp="1"/>
          </p:cNvSpPr>
          <p:nvPr>
            <p:ph type="title"/>
          </p:nvPr>
        </p:nvSpPr>
        <p:spPr>
          <a:xfrm>
            <a:off x="311700" y="167300"/>
            <a:ext cx="8520600" cy="33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sz="2128" b="1">
                <a:solidFill>
                  <a:srgbClr val="253047"/>
                </a:solidFill>
                <a:latin typeface="Raleway"/>
                <a:ea typeface="Raleway"/>
                <a:cs typeface="Raleway"/>
                <a:sym typeface="Raleway"/>
              </a:rPr>
              <a:t>Confusion matrix comparison</a:t>
            </a:r>
            <a:endParaRPr sz="2128" b="1">
              <a:solidFill>
                <a:srgbClr val="253047"/>
              </a:solidFill>
              <a:latin typeface="Raleway"/>
              <a:ea typeface="Raleway"/>
              <a:cs typeface="Raleway"/>
              <a:sym typeface="Raleway"/>
            </a:endParaRPr>
          </a:p>
        </p:txBody>
      </p:sp>
      <p:sp>
        <p:nvSpPr>
          <p:cNvPr id="468" name="Google Shape;468;g31b760ce768_0_22"/>
          <p:cNvSpPr txBox="1"/>
          <p:nvPr/>
        </p:nvSpPr>
        <p:spPr>
          <a:xfrm>
            <a:off x="6128100" y="4289000"/>
            <a:ext cx="1361700" cy="42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600" b="1" i="0" u="none" strike="noStrike" cap="none">
                <a:solidFill>
                  <a:srgbClr val="FF9900"/>
                </a:solidFill>
                <a:latin typeface="Raleway"/>
                <a:ea typeface="Raleway"/>
                <a:cs typeface="Raleway"/>
                <a:sym typeface="Raleway"/>
              </a:rPr>
              <a:t>SRoBERTa</a:t>
            </a:r>
            <a:endParaRPr sz="1600" b="1" i="0" u="none" strike="noStrike" cap="none">
              <a:solidFill>
                <a:srgbClr val="FF9900"/>
              </a:solidFill>
              <a:latin typeface="Raleway"/>
              <a:ea typeface="Raleway"/>
              <a:cs typeface="Raleway"/>
              <a:sym typeface="Raleway"/>
            </a:endParaRPr>
          </a:p>
        </p:txBody>
      </p:sp>
      <p:sp>
        <p:nvSpPr>
          <p:cNvPr id="469" name="Google Shape;469;g31b760ce768_0_22"/>
          <p:cNvSpPr txBox="1"/>
          <p:nvPr/>
        </p:nvSpPr>
        <p:spPr>
          <a:xfrm>
            <a:off x="1692450" y="4233800"/>
            <a:ext cx="943200" cy="42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600" b="1" i="0" u="none" strike="noStrike" cap="none">
                <a:solidFill>
                  <a:srgbClr val="0000FF"/>
                </a:solidFill>
                <a:latin typeface="Raleway"/>
                <a:ea typeface="Raleway"/>
                <a:cs typeface="Raleway"/>
                <a:sym typeface="Raleway"/>
              </a:rPr>
              <a:t>SBERT</a:t>
            </a:r>
            <a:endParaRPr sz="1600" b="1" i="0" u="none" strike="noStrike" cap="none">
              <a:solidFill>
                <a:srgbClr val="0000FF"/>
              </a:solidFill>
              <a:latin typeface="Raleway"/>
              <a:ea typeface="Raleway"/>
              <a:cs typeface="Raleway"/>
              <a:sym typeface="Raleway"/>
            </a:endParaRPr>
          </a:p>
        </p:txBody>
      </p:sp>
      <p:sp>
        <p:nvSpPr>
          <p:cNvPr id="470" name="Google Shape;470;g31b760ce768_0_22"/>
          <p:cNvSpPr txBox="1"/>
          <p:nvPr/>
        </p:nvSpPr>
        <p:spPr>
          <a:xfrm>
            <a:off x="2422100" y="699950"/>
            <a:ext cx="4323600" cy="427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2400" b="1" i="0" u="none" strike="noStrike" cap="none" dirty="0">
                <a:solidFill>
                  <a:srgbClr val="66B2B0"/>
                </a:solidFill>
                <a:latin typeface="Raleway"/>
                <a:ea typeface="Raleway"/>
                <a:cs typeface="Raleway"/>
                <a:sym typeface="Raleway"/>
              </a:rPr>
              <a:t>Modality 1 - Balanced Split</a:t>
            </a:r>
            <a:endParaRPr sz="2400" b="1" i="0" u="none" strike="noStrike" cap="none" dirty="0">
              <a:solidFill>
                <a:srgbClr val="66B2B0"/>
              </a:solidFill>
              <a:latin typeface="Raleway"/>
              <a:ea typeface="Raleway"/>
              <a:cs typeface="Raleway"/>
              <a:sym typeface="Raleway"/>
            </a:endParaRPr>
          </a:p>
        </p:txBody>
      </p:sp>
      <p:pic>
        <p:nvPicPr>
          <p:cNvPr id="471" name="Google Shape;471;g31b760ce768_0_22"/>
          <p:cNvPicPr preferRelativeResize="0"/>
          <p:nvPr/>
        </p:nvPicPr>
        <p:blipFill rotWithShape="1">
          <a:blip r:embed="rId3">
            <a:alphaModFix/>
          </a:blip>
          <a:srcRect/>
          <a:stretch/>
        </p:blipFill>
        <p:spPr>
          <a:xfrm>
            <a:off x="311700" y="1203950"/>
            <a:ext cx="4425300" cy="3035799"/>
          </a:xfrm>
          <a:prstGeom prst="rect">
            <a:avLst/>
          </a:prstGeom>
          <a:noFill/>
          <a:ln>
            <a:noFill/>
          </a:ln>
        </p:spPr>
      </p:pic>
      <p:pic>
        <p:nvPicPr>
          <p:cNvPr id="472" name="Google Shape;472;g31b760ce768_0_22"/>
          <p:cNvPicPr preferRelativeResize="0"/>
          <p:nvPr/>
        </p:nvPicPr>
        <p:blipFill rotWithShape="1">
          <a:blip r:embed="rId4">
            <a:alphaModFix/>
          </a:blip>
          <a:srcRect/>
          <a:stretch/>
        </p:blipFill>
        <p:spPr>
          <a:xfrm>
            <a:off x="4737000" y="1214997"/>
            <a:ext cx="4038825" cy="2997803"/>
          </a:xfrm>
          <a:prstGeom prst="rect">
            <a:avLst/>
          </a:prstGeom>
          <a:noFill/>
          <a:ln>
            <a:noFill/>
          </a:ln>
        </p:spPr>
      </p:pic>
      <p:pic>
        <p:nvPicPr>
          <p:cNvPr id="2" name="Google Shape;293;g31b760ce768_0_98">
            <a:extLst>
              <a:ext uri="{FF2B5EF4-FFF2-40B4-BE49-F238E27FC236}">
                <a16:creationId xmlns:a16="http://schemas.microsoft.com/office/drawing/2014/main" id="{24B8482F-7825-CF9F-2A99-BF824E6072EC}"/>
              </a:ext>
            </a:extLst>
          </p:cNvPr>
          <p:cNvPicPr preferRelativeResize="0"/>
          <p:nvPr/>
        </p:nvPicPr>
        <p:blipFill rotWithShape="1">
          <a:blip r:embed="rId5">
            <a:alphaModFix/>
          </a:blip>
          <a:srcRect r="75749"/>
          <a:stretch/>
        </p:blipFill>
        <p:spPr>
          <a:xfrm>
            <a:off x="-15240" y="4280966"/>
            <a:ext cx="2217419" cy="1001168"/>
          </a:xfrm>
          <a:prstGeom prst="rect">
            <a:avLst/>
          </a:prstGeom>
          <a:noFill/>
          <a:ln>
            <a:noFill/>
          </a:ln>
        </p:spPr>
      </p:pic>
      <p:pic>
        <p:nvPicPr>
          <p:cNvPr id="3" name="Google Shape;194;p10">
            <a:extLst>
              <a:ext uri="{FF2B5EF4-FFF2-40B4-BE49-F238E27FC236}">
                <a16:creationId xmlns:a16="http://schemas.microsoft.com/office/drawing/2014/main" id="{025B848C-33EA-EF33-1A39-5846F3CCF5E9}"/>
              </a:ext>
            </a:extLst>
          </p:cNvPr>
          <p:cNvPicPr preferRelativeResize="0"/>
          <p:nvPr/>
        </p:nvPicPr>
        <p:blipFill rotWithShape="1">
          <a:blip r:embed="rId5">
            <a:alphaModFix/>
          </a:blip>
          <a:srcRect l="4644" r="88483"/>
          <a:stretch/>
        </p:blipFill>
        <p:spPr>
          <a:xfrm>
            <a:off x="2429125" y="4280966"/>
            <a:ext cx="1262765" cy="1001168"/>
          </a:xfrm>
          <a:prstGeom prst="rect">
            <a:avLst/>
          </a:prstGeom>
          <a:noFill/>
          <a:ln>
            <a:noFill/>
          </a:ln>
        </p:spPr>
      </p:pic>
      <p:pic>
        <p:nvPicPr>
          <p:cNvPr id="4" name="Google Shape;194;p10">
            <a:extLst>
              <a:ext uri="{FF2B5EF4-FFF2-40B4-BE49-F238E27FC236}">
                <a16:creationId xmlns:a16="http://schemas.microsoft.com/office/drawing/2014/main" id="{A0F23A9E-63E1-D3B7-10BE-E7B502C838C8}"/>
              </a:ext>
            </a:extLst>
          </p:cNvPr>
          <p:cNvPicPr preferRelativeResize="0"/>
          <p:nvPr/>
        </p:nvPicPr>
        <p:blipFill rotWithShape="1">
          <a:blip r:embed="rId5">
            <a:alphaModFix/>
          </a:blip>
          <a:srcRect l="4644" r="94444"/>
          <a:stretch/>
        </p:blipFill>
        <p:spPr>
          <a:xfrm>
            <a:off x="3895588" y="4280966"/>
            <a:ext cx="1629557" cy="1001168"/>
          </a:xfrm>
          <a:prstGeom prst="rect">
            <a:avLst/>
          </a:prstGeom>
          <a:noFill/>
          <a:ln>
            <a:noFill/>
          </a:ln>
        </p:spPr>
      </p:pic>
      <p:pic>
        <p:nvPicPr>
          <p:cNvPr id="5" name="Google Shape;194;p10">
            <a:extLst>
              <a:ext uri="{FF2B5EF4-FFF2-40B4-BE49-F238E27FC236}">
                <a16:creationId xmlns:a16="http://schemas.microsoft.com/office/drawing/2014/main" id="{B3AB7A15-B2FB-4437-BB47-1038D7846169}"/>
              </a:ext>
            </a:extLst>
          </p:cNvPr>
          <p:cNvPicPr preferRelativeResize="0"/>
          <p:nvPr/>
        </p:nvPicPr>
        <p:blipFill rotWithShape="1">
          <a:blip r:embed="rId5">
            <a:alphaModFix/>
          </a:blip>
          <a:srcRect l="4644" r="94444"/>
          <a:stretch/>
        </p:blipFill>
        <p:spPr>
          <a:xfrm>
            <a:off x="5728841" y="4286848"/>
            <a:ext cx="1016859" cy="1001168"/>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476"/>
        <p:cNvGrpSpPr/>
        <p:nvPr/>
      </p:nvGrpSpPr>
      <p:grpSpPr>
        <a:xfrm>
          <a:off x="0" y="0"/>
          <a:ext cx="0" cy="0"/>
          <a:chOff x="0" y="0"/>
          <a:chExt cx="0" cy="0"/>
        </a:xfrm>
      </p:grpSpPr>
      <p:sp>
        <p:nvSpPr>
          <p:cNvPr id="477" name="Google Shape;477;g2a467f96673_0_9"/>
          <p:cNvSpPr txBox="1"/>
          <p:nvPr/>
        </p:nvSpPr>
        <p:spPr>
          <a:xfrm>
            <a:off x="6188250" y="4264425"/>
            <a:ext cx="1251300" cy="42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600" b="1" i="0" u="none" strike="noStrike" cap="none">
                <a:solidFill>
                  <a:srgbClr val="FF9900"/>
                </a:solidFill>
                <a:latin typeface="Raleway"/>
                <a:ea typeface="Raleway"/>
                <a:cs typeface="Raleway"/>
                <a:sym typeface="Raleway"/>
              </a:rPr>
              <a:t>SRoBERTa</a:t>
            </a:r>
            <a:endParaRPr sz="1600" b="1" i="0" u="none" strike="noStrike" cap="none">
              <a:solidFill>
                <a:srgbClr val="FF9900"/>
              </a:solidFill>
              <a:latin typeface="Raleway"/>
              <a:ea typeface="Raleway"/>
              <a:cs typeface="Raleway"/>
              <a:sym typeface="Raleway"/>
            </a:endParaRPr>
          </a:p>
        </p:txBody>
      </p:sp>
      <p:sp>
        <p:nvSpPr>
          <p:cNvPr id="478" name="Google Shape;478;g2a467f96673_0_9"/>
          <p:cNvSpPr txBox="1"/>
          <p:nvPr/>
        </p:nvSpPr>
        <p:spPr>
          <a:xfrm>
            <a:off x="1610225" y="4241825"/>
            <a:ext cx="943200" cy="42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600" b="1" i="0" u="none" strike="noStrike" cap="none">
                <a:solidFill>
                  <a:srgbClr val="0000FF"/>
                </a:solidFill>
                <a:latin typeface="Raleway"/>
                <a:ea typeface="Raleway"/>
                <a:cs typeface="Raleway"/>
                <a:sym typeface="Raleway"/>
              </a:rPr>
              <a:t>SBERT</a:t>
            </a:r>
            <a:endParaRPr sz="1600" b="1" i="0" u="none" strike="noStrike" cap="none">
              <a:solidFill>
                <a:srgbClr val="0000FF"/>
              </a:solidFill>
              <a:latin typeface="Raleway"/>
              <a:ea typeface="Raleway"/>
              <a:cs typeface="Raleway"/>
              <a:sym typeface="Raleway"/>
            </a:endParaRPr>
          </a:p>
        </p:txBody>
      </p:sp>
      <p:sp>
        <p:nvSpPr>
          <p:cNvPr id="479" name="Google Shape;479;g2a467f96673_0_9"/>
          <p:cNvSpPr txBox="1"/>
          <p:nvPr/>
        </p:nvSpPr>
        <p:spPr>
          <a:xfrm>
            <a:off x="1552200" y="639125"/>
            <a:ext cx="5542500" cy="427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2500" b="1" i="0" u="none" strike="noStrike" cap="none">
                <a:solidFill>
                  <a:srgbClr val="8E7CC3"/>
                </a:solidFill>
                <a:latin typeface="Raleway"/>
                <a:ea typeface="Raleway"/>
                <a:cs typeface="Raleway"/>
                <a:sym typeface="Raleway"/>
              </a:rPr>
              <a:t>Modality 2 - Dedicated Split</a:t>
            </a:r>
            <a:endParaRPr sz="2500" b="1" i="0" u="none" strike="noStrike" cap="none">
              <a:solidFill>
                <a:srgbClr val="8E7CC3"/>
              </a:solidFill>
              <a:latin typeface="Raleway"/>
              <a:ea typeface="Raleway"/>
              <a:cs typeface="Raleway"/>
              <a:sym typeface="Raleway"/>
            </a:endParaRPr>
          </a:p>
        </p:txBody>
      </p:sp>
      <p:pic>
        <p:nvPicPr>
          <p:cNvPr id="480" name="Google Shape;480;g2a467f96673_0_9"/>
          <p:cNvPicPr preferRelativeResize="0"/>
          <p:nvPr/>
        </p:nvPicPr>
        <p:blipFill rotWithShape="1">
          <a:blip r:embed="rId3">
            <a:alphaModFix/>
          </a:blip>
          <a:srcRect/>
          <a:stretch/>
        </p:blipFill>
        <p:spPr>
          <a:xfrm>
            <a:off x="236550" y="1224936"/>
            <a:ext cx="4313401" cy="3016890"/>
          </a:xfrm>
          <a:prstGeom prst="rect">
            <a:avLst/>
          </a:prstGeom>
          <a:noFill/>
          <a:ln>
            <a:noFill/>
          </a:ln>
        </p:spPr>
      </p:pic>
      <p:pic>
        <p:nvPicPr>
          <p:cNvPr id="481" name="Google Shape;481;g2a467f96673_0_9"/>
          <p:cNvPicPr preferRelativeResize="0"/>
          <p:nvPr/>
        </p:nvPicPr>
        <p:blipFill rotWithShape="1">
          <a:blip r:embed="rId4">
            <a:alphaModFix/>
          </a:blip>
          <a:srcRect/>
          <a:stretch/>
        </p:blipFill>
        <p:spPr>
          <a:xfrm>
            <a:off x="4676399" y="1213275"/>
            <a:ext cx="4158800" cy="3016901"/>
          </a:xfrm>
          <a:prstGeom prst="rect">
            <a:avLst/>
          </a:prstGeom>
          <a:noFill/>
          <a:ln>
            <a:noFill/>
          </a:ln>
        </p:spPr>
      </p:pic>
      <p:sp>
        <p:nvSpPr>
          <p:cNvPr id="482" name="Google Shape;482;g2a467f96673_0_9"/>
          <p:cNvSpPr txBox="1">
            <a:spLocks noGrp="1"/>
          </p:cNvSpPr>
          <p:nvPr>
            <p:ph type="title"/>
          </p:nvPr>
        </p:nvSpPr>
        <p:spPr>
          <a:xfrm>
            <a:off x="311700" y="167300"/>
            <a:ext cx="8520600" cy="33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sz="2128" b="1">
                <a:solidFill>
                  <a:srgbClr val="253047"/>
                </a:solidFill>
                <a:latin typeface="Raleway"/>
                <a:ea typeface="Raleway"/>
                <a:cs typeface="Raleway"/>
                <a:sym typeface="Raleway"/>
              </a:rPr>
              <a:t>Confusion matrix comparison</a:t>
            </a:r>
            <a:endParaRPr sz="2128" b="1">
              <a:solidFill>
                <a:srgbClr val="253047"/>
              </a:solidFill>
              <a:latin typeface="Raleway"/>
              <a:ea typeface="Raleway"/>
              <a:cs typeface="Raleway"/>
              <a:sym typeface="Raleway"/>
            </a:endParaRPr>
          </a:p>
        </p:txBody>
      </p:sp>
      <p:pic>
        <p:nvPicPr>
          <p:cNvPr id="2" name="Google Shape;293;g31b760ce768_0_98">
            <a:extLst>
              <a:ext uri="{FF2B5EF4-FFF2-40B4-BE49-F238E27FC236}">
                <a16:creationId xmlns:a16="http://schemas.microsoft.com/office/drawing/2014/main" id="{A4C00FBD-2C5B-B653-6A8B-133A384122CB}"/>
              </a:ext>
            </a:extLst>
          </p:cNvPr>
          <p:cNvPicPr preferRelativeResize="0"/>
          <p:nvPr/>
        </p:nvPicPr>
        <p:blipFill rotWithShape="1">
          <a:blip r:embed="rId5">
            <a:alphaModFix/>
          </a:blip>
          <a:srcRect r="75749"/>
          <a:stretch/>
        </p:blipFill>
        <p:spPr>
          <a:xfrm>
            <a:off x="-15240" y="4280966"/>
            <a:ext cx="2217419" cy="1001168"/>
          </a:xfrm>
          <a:prstGeom prst="rect">
            <a:avLst/>
          </a:prstGeom>
          <a:noFill/>
          <a:ln>
            <a:noFill/>
          </a:ln>
        </p:spPr>
      </p:pic>
      <p:pic>
        <p:nvPicPr>
          <p:cNvPr id="3" name="Google Shape;194;p10">
            <a:extLst>
              <a:ext uri="{FF2B5EF4-FFF2-40B4-BE49-F238E27FC236}">
                <a16:creationId xmlns:a16="http://schemas.microsoft.com/office/drawing/2014/main" id="{0E09529C-47F5-8DE1-F3D7-5B670F76255E}"/>
              </a:ext>
            </a:extLst>
          </p:cNvPr>
          <p:cNvPicPr preferRelativeResize="0"/>
          <p:nvPr/>
        </p:nvPicPr>
        <p:blipFill rotWithShape="1">
          <a:blip r:embed="rId5">
            <a:alphaModFix/>
          </a:blip>
          <a:srcRect l="4644" r="88483"/>
          <a:stretch/>
        </p:blipFill>
        <p:spPr>
          <a:xfrm>
            <a:off x="2429125" y="4280966"/>
            <a:ext cx="1262765" cy="1001168"/>
          </a:xfrm>
          <a:prstGeom prst="rect">
            <a:avLst/>
          </a:prstGeom>
          <a:noFill/>
          <a:ln>
            <a:noFill/>
          </a:ln>
        </p:spPr>
      </p:pic>
      <p:pic>
        <p:nvPicPr>
          <p:cNvPr id="4" name="Google Shape;194;p10">
            <a:extLst>
              <a:ext uri="{FF2B5EF4-FFF2-40B4-BE49-F238E27FC236}">
                <a16:creationId xmlns:a16="http://schemas.microsoft.com/office/drawing/2014/main" id="{F0BBA6DC-AEA9-DD09-DE72-2CFF7220A2B2}"/>
              </a:ext>
            </a:extLst>
          </p:cNvPr>
          <p:cNvPicPr preferRelativeResize="0"/>
          <p:nvPr/>
        </p:nvPicPr>
        <p:blipFill rotWithShape="1">
          <a:blip r:embed="rId5">
            <a:alphaModFix/>
          </a:blip>
          <a:srcRect l="4644" r="94444"/>
          <a:stretch/>
        </p:blipFill>
        <p:spPr>
          <a:xfrm>
            <a:off x="3895588" y="4280966"/>
            <a:ext cx="1629557" cy="1001168"/>
          </a:xfrm>
          <a:prstGeom prst="rect">
            <a:avLst/>
          </a:prstGeom>
          <a:noFill/>
          <a:ln>
            <a:noFill/>
          </a:ln>
        </p:spPr>
      </p:pic>
      <p:pic>
        <p:nvPicPr>
          <p:cNvPr id="5" name="Google Shape;194;p10">
            <a:extLst>
              <a:ext uri="{FF2B5EF4-FFF2-40B4-BE49-F238E27FC236}">
                <a16:creationId xmlns:a16="http://schemas.microsoft.com/office/drawing/2014/main" id="{ABAFE0F6-135B-B188-EA71-920F624C1F3E}"/>
              </a:ext>
            </a:extLst>
          </p:cNvPr>
          <p:cNvPicPr preferRelativeResize="0"/>
          <p:nvPr/>
        </p:nvPicPr>
        <p:blipFill rotWithShape="1">
          <a:blip r:embed="rId5">
            <a:alphaModFix/>
          </a:blip>
          <a:srcRect l="4644" r="94444"/>
          <a:stretch/>
        </p:blipFill>
        <p:spPr>
          <a:xfrm>
            <a:off x="5728841" y="4286848"/>
            <a:ext cx="1251300" cy="1001168"/>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g31ba8709124_0_170"/>
          <p:cNvSpPr txBox="1">
            <a:spLocks noGrp="1"/>
          </p:cNvSpPr>
          <p:nvPr>
            <p:ph type="title"/>
          </p:nvPr>
        </p:nvSpPr>
        <p:spPr>
          <a:xfrm>
            <a:off x="0" y="2150850"/>
            <a:ext cx="8520600" cy="8418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2800"/>
              <a:buNone/>
            </a:pPr>
            <a:r>
              <a:rPr lang="en" sz="3320" b="1" dirty="0">
                <a:solidFill>
                  <a:srgbClr val="253047"/>
                </a:solidFill>
                <a:latin typeface="Raleway"/>
                <a:ea typeface="Raleway"/>
                <a:cs typeface="Raleway"/>
                <a:sym typeface="Raleway"/>
              </a:rPr>
              <a:t>What’s next?</a:t>
            </a:r>
            <a:endParaRPr sz="3520" dirty="0"/>
          </a:p>
        </p:txBody>
      </p:sp>
      <p:pic>
        <p:nvPicPr>
          <p:cNvPr id="2" name="Google Shape;116;p2">
            <a:extLst>
              <a:ext uri="{FF2B5EF4-FFF2-40B4-BE49-F238E27FC236}">
                <a16:creationId xmlns:a16="http://schemas.microsoft.com/office/drawing/2014/main" id="{5AAF760F-0677-63EE-EF76-E56573C82C81}"/>
              </a:ext>
            </a:extLst>
          </p:cNvPr>
          <p:cNvPicPr preferRelativeResize="0"/>
          <p:nvPr/>
        </p:nvPicPr>
        <p:blipFill rotWithShape="1">
          <a:blip r:embed="rId3">
            <a:alphaModFix/>
          </a:blip>
          <a:srcRect/>
          <a:stretch/>
        </p:blipFill>
        <p:spPr>
          <a:xfrm>
            <a:off x="5907939" y="2147436"/>
            <a:ext cx="814641" cy="791666"/>
          </a:xfrm>
          <a:prstGeom prst="rect">
            <a:avLst/>
          </a:prstGeom>
          <a:noFill/>
          <a:ln>
            <a:noFill/>
          </a:ln>
        </p:spPr>
      </p:pic>
      <p:pic>
        <p:nvPicPr>
          <p:cNvPr id="3" name="Google Shape;293;g31b760ce768_0_98">
            <a:extLst>
              <a:ext uri="{FF2B5EF4-FFF2-40B4-BE49-F238E27FC236}">
                <a16:creationId xmlns:a16="http://schemas.microsoft.com/office/drawing/2014/main" id="{D49D8393-EEA9-B715-5C3A-22B00983C26C}"/>
              </a:ext>
            </a:extLst>
          </p:cNvPr>
          <p:cNvPicPr preferRelativeResize="0"/>
          <p:nvPr/>
        </p:nvPicPr>
        <p:blipFill rotWithShape="1">
          <a:blip r:embed="rId4">
            <a:alphaModFix/>
          </a:blip>
          <a:srcRect r="75749"/>
          <a:stretch/>
        </p:blipFill>
        <p:spPr>
          <a:xfrm>
            <a:off x="-15240" y="4280966"/>
            <a:ext cx="2217419" cy="1001168"/>
          </a:xfrm>
          <a:prstGeom prst="rect">
            <a:avLst/>
          </a:prstGeom>
          <a:noFill/>
          <a:ln>
            <a:noFill/>
          </a:ln>
        </p:spPr>
      </p:pic>
      <p:pic>
        <p:nvPicPr>
          <p:cNvPr id="4" name="Google Shape;194;p10">
            <a:extLst>
              <a:ext uri="{FF2B5EF4-FFF2-40B4-BE49-F238E27FC236}">
                <a16:creationId xmlns:a16="http://schemas.microsoft.com/office/drawing/2014/main" id="{7A55B8D4-BE23-61D9-2A40-86C457A42544}"/>
              </a:ext>
            </a:extLst>
          </p:cNvPr>
          <p:cNvPicPr preferRelativeResize="0"/>
          <p:nvPr/>
        </p:nvPicPr>
        <p:blipFill rotWithShape="1">
          <a:blip r:embed="rId4">
            <a:alphaModFix/>
          </a:blip>
          <a:srcRect l="4644" r="88483"/>
          <a:stretch/>
        </p:blipFill>
        <p:spPr>
          <a:xfrm>
            <a:off x="2429125" y="4280966"/>
            <a:ext cx="1262765" cy="1001168"/>
          </a:xfrm>
          <a:prstGeom prst="rect">
            <a:avLst/>
          </a:prstGeom>
          <a:noFill/>
          <a:ln>
            <a:noFill/>
          </a:ln>
        </p:spPr>
      </p:pic>
      <p:pic>
        <p:nvPicPr>
          <p:cNvPr id="5" name="Google Shape;194;p10">
            <a:extLst>
              <a:ext uri="{FF2B5EF4-FFF2-40B4-BE49-F238E27FC236}">
                <a16:creationId xmlns:a16="http://schemas.microsoft.com/office/drawing/2014/main" id="{C7C0A7A8-7681-BDC6-35C1-7B849E850E38}"/>
              </a:ext>
            </a:extLst>
          </p:cNvPr>
          <p:cNvPicPr preferRelativeResize="0"/>
          <p:nvPr/>
        </p:nvPicPr>
        <p:blipFill rotWithShape="1">
          <a:blip r:embed="rId4">
            <a:alphaModFix/>
          </a:blip>
          <a:srcRect l="4644" r="94444"/>
          <a:stretch/>
        </p:blipFill>
        <p:spPr>
          <a:xfrm>
            <a:off x="3895588" y="4280966"/>
            <a:ext cx="1629557" cy="1001168"/>
          </a:xfrm>
          <a:prstGeom prst="rect">
            <a:avLst/>
          </a:prstGeom>
          <a:noFill/>
          <a:ln>
            <a:noFill/>
          </a:ln>
        </p:spPr>
      </p:pic>
      <p:pic>
        <p:nvPicPr>
          <p:cNvPr id="6" name="Google Shape;194;p10">
            <a:extLst>
              <a:ext uri="{FF2B5EF4-FFF2-40B4-BE49-F238E27FC236}">
                <a16:creationId xmlns:a16="http://schemas.microsoft.com/office/drawing/2014/main" id="{1E92BE0C-58D1-A104-2B08-A9F869BF4A61}"/>
              </a:ext>
            </a:extLst>
          </p:cNvPr>
          <p:cNvPicPr preferRelativeResize="0"/>
          <p:nvPr/>
        </p:nvPicPr>
        <p:blipFill rotWithShape="1">
          <a:blip r:embed="rId4">
            <a:alphaModFix/>
          </a:blip>
          <a:srcRect l="4644" r="94444"/>
          <a:stretch/>
        </p:blipFill>
        <p:spPr>
          <a:xfrm>
            <a:off x="5728841" y="4286848"/>
            <a:ext cx="1251300" cy="1001168"/>
          </a:xfrm>
          <a:prstGeom prst="rect">
            <a:avLst/>
          </a:prstGeom>
          <a:noFill/>
          <a:ln>
            <a:noFill/>
          </a:ln>
        </p:spPr>
      </p:pic>
      <p:pic>
        <p:nvPicPr>
          <p:cNvPr id="7" name="Google Shape;194;p10">
            <a:extLst>
              <a:ext uri="{FF2B5EF4-FFF2-40B4-BE49-F238E27FC236}">
                <a16:creationId xmlns:a16="http://schemas.microsoft.com/office/drawing/2014/main" id="{37791BE8-0329-34C5-2447-4BB2DA331395}"/>
              </a:ext>
            </a:extLst>
          </p:cNvPr>
          <p:cNvPicPr preferRelativeResize="0"/>
          <p:nvPr/>
        </p:nvPicPr>
        <p:blipFill rotWithShape="1">
          <a:blip r:embed="rId4">
            <a:alphaModFix/>
          </a:blip>
          <a:srcRect l="4644" r="94444"/>
          <a:stretch/>
        </p:blipFill>
        <p:spPr>
          <a:xfrm>
            <a:off x="7183837" y="4280966"/>
            <a:ext cx="123614" cy="1001168"/>
          </a:xfrm>
          <a:prstGeom prst="rect">
            <a:avLst/>
          </a:prstGeom>
          <a:noFill/>
          <a:ln>
            <a:noFill/>
          </a:ln>
        </p:spPr>
      </p:pic>
      <p:pic>
        <p:nvPicPr>
          <p:cNvPr id="8" name="Google Shape;194;p10">
            <a:extLst>
              <a:ext uri="{FF2B5EF4-FFF2-40B4-BE49-F238E27FC236}">
                <a16:creationId xmlns:a16="http://schemas.microsoft.com/office/drawing/2014/main" id="{047C8914-94BF-A490-3F03-EFD8EA61AF7B}"/>
              </a:ext>
            </a:extLst>
          </p:cNvPr>
          <p:cNvPicPr preferRelativeResize="0"/>
          <p:nvPr/>
        </p:nvPicPr>
        <p:blipFill rotWithShape="1">
          <a:blip r:embed="rId4">
            <a:alphaModFix/>
          </a:blip>
          <a:srcRect l="4644" r="94444"/>
          <a:stretch/>
        </p:blipFill>
        <p:spPr>
          <a:xfrm>
            <a:off x="3909926" y="4280966"/>
            <a:ext cx="1629557" cy="1001168"/>
          </a:xfrm>
          <a:prstGeom prst="rect">
            <a:avLst/>
          </a:prstGeom>
          <a:noFill/>
          <a:ln>
            <a:noFill/>
          </a:ln>
        </p:spPr>
      </p:pic>
      <p:pic>
        <p:nvPicPr>
          <p:cNvPr id="9" name="Google Shape;194;p10">
            <a:extLst>
              <a:ext uri="{FF2B5EF4-FFF2-40B4-BE49-F238E27FC236}">
                <a16:creationId xmlns:a16="http://schemas.microsoft.com/office/drawing/2014/main" id="{F0872592-A83F-FF75-17A9-22E1EEA04C14}"/>
              </a:ext>
            </a:extLst>
          </p:cNvPr>
          <p:cNvPicPr preferRelativeResize="0"/>
          <p:nvPr/>
        </p:nvPicPr>
        <p:blipFill rotWithShape="1">
          <a:blip r:embed="rId4">
            <a:alphaModFix/>
          </a:blip>
          <a:srcRect l="4644" r="94444"/>
          <a:stretch/>
        </p:blipFill>
        <p:spPr>
          <a:xfrm>
            <a:off x="5743179" y="4286848"/>
            <a:ext cx="1251300" cy="1001168"/>
          </a:xfrm>
          <a:prstGeom prst="rect">
            <a:avLst/>
          </a:prstGeom>
          <a:noFill/>
          <a:ln>
            <a:noFill/>
          </a:ln>
        </p:spPr>
      </p:pic>
      <p:pic>
        <p:nvPicPr>
          <p:cNvPr id="10" name="Google Shape;194;p10">
            <a:extLst>
              <a:ext uri="{FF2B5EF4-FFF2-40B4-BE49-F238E27FC236}">
                <a16:creationId xmlns:a16="http://schemas.microsoft.com/office/drawing/2014/main" id="{BA958D0A-A7E1-AA3C-4807-8DEEB16A822D}"/>
              </a:ext>
            </a:extLst>
          </p:cNvPr>
          <p:cNvPicPr preferRelativeResize="0"/>
          <p:nvPr/>
        </p:nvPicPr>
        <p:blipFill rotWithShape="1">
          <a:blip r:embed="rId4">
            <a:alphaModFix/>
          </a:blip>
          <a:srcRect l="4644" r="94444"/>
          <a:stretch/>
        </p:blipFill>
        <p:spPr>
          <a:xfrm>
            <a:off x="7198175" y="4280966"/>
            <a:ext cx="123614" cy="1001168"/>
          </a:xfrm>
          <a:prstGeom prst="rect">
            <a:avLst/>
          </a:prstGeom>
          <a:noFill/>
          <a:ln>
            <a:noFill/>
          </a:ln>
        </p:spPr>
      </p:pic>
      <p:pic>
        <p:nvPicPr>
          <p:cNvPr id="11" name="Google Shape;194;p10">
            <a:extLst>
              <a:ext uri="{FF2B5EF4-FFF2-40B4-BE49-F238E27FC236}">
                <a16:creationId xmlns:a16="http://schemas.microsoft.com/office/drawing/2014/main" id="{69C61217-70B9-F2A8-27FB-95D8B8BA7A7D}"/>
              </a:ext>
            </a:extLst>
          </p:cNvPr>
          <p:cNvPicPr preferRelativeResize="0"/>
          <p:nvPr/>
        </p:nvPicPr>
        <p:blipFill rotWithShape="1">
          <a:blip r:embed="rId4">
            <a:alphaModFix/>
          </a:blip>
          <a:srcRect l="4644" r="88483"/>
          <a:stretch/>
        </p:blipFill>
        <p:spPr>
          <a:xfrm>
            <a:off x="2429125" y="4275084"/>
            <a:ext cx="1262765" cy="1001168"/>
          </a:xfrm>
          <a:prstGeom prst="rect">
            <a:avLst/>
          </a:prstGeom>
          <a:noFill/>
          <a:ln>
            <a:noFill/>
          </a:ln>
        </p:spPr>
      </p:pic>
      <p:pic>
        <p:nvPicPr>
          <p:cNvPr id="12" name="Google Shape;194;p10">
            <a:extLst>
              <a:ext uri="{FF2B5EF4-FFF2-40B4-BE49-F238E27FC236}">
                <a16:creationId xmlns:a16="http://schemas.microsoft.com/office/drawing/2014/main" id="{AE54D923-70F4-6092-B89F-5440F264E47E}"/>
              </a:ext>
            </a:extLst>
          </p:cNvPr>
          <p:cNvPicPr preferRelativeResize="0"/>
          <p:nvPr/>
        </p:nvPicPr>
        <p:blipFill rotWithShape="1">
          <a:blip r:embed="rId4">
            <a:alphaModFix/>
          </a:blip>
          <a:srcRect l="4644" r="94444"/>
          <a:stretch/>
        </p:blipFill>
        <p:spPr>
          <a:xfrm>
            <a:off x="3909926" y="4275084"/>
            <a:ext cx="1629557" cy="1001168"/>
          </a:xfrm>
          <a:prstGeom prst="rect">
            <a:avLst/>
          </a:prstGeom>
          <a:noFill/>
          <a:ln>
            <a:noFill/>
          </a:ln>
        </p:spPr>
      </p:pic>
      <p:pic>
        <p:nvPicPr>
          <p:cNvPr id="13" name="Google Shape;194;p10">
            <a:extLst>
              <a:ext uri="{FF2B5EF4-FFF2-40B4-BE49-F238E27FC236}">
                <a16:creationId xmlns:a16="http://schemas.microsoft.com/office/drawing/2014/main" id="{AAAE92BE-3585-EEBE-3D6D-819804067136}"/>
              </a:ext>
            </a:extLst>
          </p:cNvPr>
          <p:cNvPicPr preferRelativeResize="0"/>
          <p:nvPr/>
        </p:nvPicPr>
        <p:blipFill rotWithShape="1">
          <a:blip r:embed="rId4">
            <a:alphaModFix/>
          </a:blip>
          <a:srcRect l="4644" r="94444"/>
          <a:stretch/>
        </p:blipFill>
        <p:spPr>
          <a:xfrm>
            <a:off x="5743179" y="4280966"/>
            <a:ext cx="1251300" cy="1001168"/>
          </a:xfrm>
          <a:prstGeom prst="rect">
            <a:avLst/>
          </a:prstGeom>
          <a:noFill/>
          <a:ln>
            <a:noFill/>
          </a:ln>
        </p:spPr>
      </p:pic>
      <p:pic>
        <p:nvPicPr>
          <p:cNvPr id="14" name="Google Shape;194;p10">
            <a:extLst>
              <a:ext uri="{FF2B5EF4-FFF2-40B4-BE49-F238E27FC236}">
                <a16:creationId xmlns:a16="http://schemas.microsoft.com/office/drawing/2014/main" id="{2F262469-4EE1-0790-2F85-FDB6F3F761C5}"/>
              </a:ext>
            </a:extLst>
          </p:cNvPr>
          <p:cNvPicPr preferRelativeResize="0"/>
          <p:nvPr/>
        </p:nvPicPr>
        <p:blipFill rotWithShape="1">
          <a:blip r:embed="rId4">
            <a:alphaModFix/>
          </a:blip>
          <a:srcRect l="4644" r="94444"/>
          <a:stretch/>
        </p:blipFill>
        <p:spPr>
          <a:xfrm>
            <a:off x="7198175" y="4275084"/>
            <a:ext cx="123614" cy="1001168"/>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2C53F-E442-9F4B-4C5D-A438EF01BF6E}"/>
              </a:ext>
            </a:extLst>
          </p:cNvPr>
          <p:cNvSpPr>
            <a:spLocks noGrp="1"/>
          </p:cNvSpPr>
          <p:nvPr>
            <p:ph type="title"/>
          </p:nvPr>
        </p:nvSpPr>
        <p:spPr/>
        <p:txBody>
          <a:bodyPr>
            <a:normAutofit fontScale="90000"/>
          </a:bodyPr>
          <a:lstStyle/>
          <a:p>
            <a:r>
              <a:rPr lang="en-GB" dirty="0"/>
              <a:t>Synthetic Data</a:t>
            </a:r>
          </a:p>
        </p:txBody>
      </p:sp>
      <p:sp>
        <p:nvSpPr>
          <p:cNvPr id="6" name="Text Placeholder 5">
            <a:extLst>
              <a:ext uri="{FF2B5EF4-FFF2-40B4-BE49-F238E27FC236}">
                <a16:creationId xmlns:a16="http://schemas.microsoft.com/office/drawing/2014/main" id="{E2369E2C-E034-54F2-A7D9-C9AF8A280FA4}"/>
              </a:ext>
            </a:extLst>
          </p:cNvPr>
          <p:cNvSpPr>
            <a:spLocks noGrp="1"/>
          </p:cNvSpPr>
          <p:nvPr>
            <p:ph type="body" sz="quarter" idx="4294967295"/>
          </p:nvPr>
        </p:nvSpPr>
        <p:spPr>
          <a:xfrm>
            <a:off x="311700" y="1142683"/>
            <a:ext cx="8582025" cy="3619500"/>
          </a:xfrm>
        </p:spPr>
        <p:txBody>
          <a:bodyPr/>
          <a:lstStyle/>
          <a:p>
            <a:pPr marL="400050" indent="-285750">
              <a:buFont typeface="Arial" panose="020B0604020202020204" pitchFamily="34" charset="0"/>
              <a:buChar char="•"/>
            </a:pPr>
            <a:r>
              <a:rPr lang="en-GB" dirty="0"/>
              <a:t>Following our intuition about the </a:t>
            </a:r>
            <a:r>
              <a:rPr lang="en-GB" i="1" dirty="0"/>
              <a:t>missing-successful </a:t>
            </a:r>
            <a:r>
              <a:rPr lang="en-GB" dirty="0"/>
              <a:t>concern, we aim to populate RAG-DB with synthetic-generated positive examples;</a:t>
            </a:r>
            <a:endParaRPr lang="en-GB" i="1" dirty="0"/>
          </a:p>
          <a:p>
            <a:pPr marL="400050" indent="-285750">
              <a:buFont typeface="Arial" panose="020B0604020202020204" pitchFamily="34" charset="0"/>
              <a:buChar char="•"/>
            </a:pPr>
            <a:r>
              <a:rPr lang="en-GB" dirty="0"/>
              <a:t>Very-Large-Language-Model such as GPT-4 may be help for generate new </a:t>
            </a:r>
            <a:r>
              <a:rPr lang="en-GB" i="1" dirty="0"/>
              <a:t>patchable </a:t>
            </a:r>
            <a:r>
              <a:rPr lang="en-GB" dirty="0"/>
              <a:t>descriptions;</a:t>
            </a:r>
          </a:p>
          <a:p>
            <a:pPr marL="400050" indent="-285750">
              <a:buFont typeface="Arial" panose="020B0604020202020204" pitchFamily="34" charset="0"/>
              <a:buChar char="•"/>
            </a:pPr>
            <a:r>
              <a:rPr lang="en-GB" dirty="0"/>
              <a:t>GPT-4 should first tested on our test-set in either a zero-shot or few-shot setting. In case of success (99% accuracy), we could consider GPT-4 examples reliable then proceed with synthetic-examples</a:t>
            </a:r>
          </a:p>
          <a:p>
            <a:pPr marL="114300" indent="0">
              <a:buNone/>
            </a:pPr>
            <a:endParaRPr lang="en-GB" dirty="0"/>
          </a:p>
        </p:txBody>
      </p:sp>
    </p:spTree>
    <p:extLst>
      <p:ext uri="{BB962C8B-B14F-4D97-AF65-F5344CB8AC3E}">
        <p14:creationId xmlns:p14="http://schemas.microsoft.com/office/powerpoint/2010/main" val="36913426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8E2BB-44C4-2F55-728D-8ACE5AB485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834EF7-5E54-9785-DEDC-D754BB3E49C1}"/>
              </a:ext>
            </a:extLst>
          </p:cNvPr>
          <p:cNvSpPr>
            <a:spLocks noGrp="1"/>
          </p:cNvSpPr>
          <p:nvPr>
            <p:ph type="title"/>
          </p:nvPr>
        </p:nvSpPr>
        <p:spPr/>
        <p:txBody>
          <a:bodyPr>
            <a:normAutofit fontScale="90000"/>
          </a:bodyPr>
          <a:lstStyle/>
          <a:p>
            <a:r>
              <a:rPr lang="en-GB" dirty="0" err="1"/>
              <a:t>ChatBot</a:t>
            </a:r>
            <a:r>
              <a:rPr lang="en-GB" dirty="0"/>
              <a:t>: Explanation</a:t>
            </a:r>
          </a:p>
        </p:txBody>
      </p:sp>
      <p:sp>
        <p:nvSpPr>
          <p:cNvPr id="6" name="Text Placeholder 5">
            <a:extLst>
              <a:ext uri="{FF2B5EF4-FFF2-40B4-BE49-F238E27FC236}">
                <a16:creationId xmlns:a16="http://schemas.microsoft.com/office/drawing/2014/main" id="{C717F75D-074D-098E-F2D9-FB4CDDF81A13}"/>
              </a:ext>
            </a:extLst>
          </p:cNvPr>
          <p:cNvSpPr>
            <a:spLocks noGrp="1"/>
          </p:cNvSpPr>
          <p:nvPr>
            <p:ph type="body" sz="quarter" idx="4294967295"/>
          </p:nvPr>
        </p:nvSpPr>
        <p:spPr>
          <a:xfrm>
            <a:off x="311700" y="1142683"/>
            <a:ext cx="8582025" cy="3619500"/>
          </a:xfrm>
        </p:spPr>
        <p:txBody>
          <a:bodyPr/>
          <a:lstStyle/>
          <a:p>
            <a:pPr marL="400050" indent="-285750">
              <a:buFont typeface="Arial" panose="020B0604020202020204" pitchFamily="34" charset="0"/>
              <a:buChar char="•"/>
            </a:pPr>
            <a:r>
              <a:rPr lang="en-GB" dirty="0"/>
              <a:t>Further than labelling the example, the chat-bot will also be asked to generate an explanation for the choice;</a:t>
            </a:r>
          </a:p>
          <a:p>
            <a:pPr marL="400050" indent="-285750">
              <a:buFont typeface="Arial" panose="020B0604020202020204" pitchFamily="34" charset="0"/>
              <a:buChar char="•"/>
            </a:pPr>
            <a:r>
              <a:rPr lang="en-GB" dirty="0"/>
              <a:t>We </a:t>
            </a:r>
            <a:r>
              <a:rPr lang="en-GB" i="1" dirty="0"/>
              <a:t>do not have </a:t>
            </a:r>
            <a:r>
              <a:rPr lang="en-GB" dirty="0"/>
              <a:t>examples of reasoning;</a:t>
            </a:r>
          </a:p>
          <a:p>
            <a:pPr marL="400050" indent="-285750">
              <a:buFont typeface="Arial" panose="020B0604020202020204" pitchFamily="34" charset="0"/>
              <a:buChar char="•"/>
            </a:pPr>
            <a:r>
              <a:rPr lang="en-GB" i="1" dirty="0"/>
              <a:t>GPT-4 </a:t>
            </a:r>
            <a:r>
              <a:rPr lang="en-GB" dirty="0"/>
              <a:t>may judge our chatbot rationale.</a:t>
            </a:r>
          </a:p>
          <a:p>
            <a:pPr marL="114300" indent="0">
              <a:buNone/>
            </a:pPr>
            <a:endParaRPr lang="en-GB" dirty="0"/>
          </a:p>
        </p:txBody>
      </p:sp>
    </p:spTree>
    <p:extLst>
      <p:ext uri="{BB962C8B-B14F-4D97-AF65-F5344CB8AC3E}">
        <p14:creationId xmlns:p14="http://schemas.microsoft.com/office/powerpoint/2010/main" val="15428620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1B655-0383-9F52-A243-37CD622C89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B751B6-A0A2-746D-B619-5F3C4911D610}"/>
              </a:ext>
            </a:extLst>
          </p:cNvPr>
          <p:cNvSpPr>
            <a:spLocks noGrp="1"/>
          </p:cNvSpPr>
          <p:nvPr>
            <p:ph type="title"/>
          </p:nvPr>
        </p:nvSpPr>
        <p:spPr/>
        <p:txBody>
          <a:bodyPr>
            <a:normAutofit fontScale="90000"/>
          </a:bodyPr>
          <a:lstStyle/>
          <a:p>
            <a:r>
              <a:rPr lang="en-GB" dirty="0" err="1"/>
              <a:t>ChatBot</a:t>
            </a:r>
            <a:r>
              <a:rPr lang="en-GB" dirty="0"/>
              <a:t>: Language</a:t>
            </a:r>
          </a:p>
        </p:txBody>
      </p:sp>
      <p:sp>
        <p:nvSpPr>
          <p:cNvPr id="6" name="Text Placeholder 5">
            <a:extLst>
              <a:ext uri="{FF2B5EF4-FFF2-40B4-BE49-F238E27FC236}">
                <a16:creationId xmlns:a16="http://schemas.microsoft.com/office/drawing/2014/main" id="{4A91DB92-513E-935D-733F-818C778BB565}"/>
              </a:ext>
            </a:extLst>
          </p:cNvPr>
          <p:cNvSpPr>
            <a:spLocks noGrp="1"/>
          </p:cNvSpPr>
          <p:nvPr>
            <p:ph type="body" sz="quarter" idx="4294967295"/>
          </p:nvPr>
        </p:nvSpPr>
        <p:spPr>
          <a:xfrm>
            <a:off x="311700" y="1142683"/>
            <a:ext cx="8582025" cy="3619500"/>
          </a:xfrm>
        </p:spPr>
        <p:txBody>
          <a:bodyPr/>
          <a:lstStyle/>
          <a:p>
            <a:r>
              <a:rPr lang="en-GB" dirty="0"/>
              <a:t>Since </a:t>
            </a:r>
            <a:r>
              <a:rPr lang="en-GB" dirty="0" err="1"/>
              <a:t>CoRe</a:t>
            </a:r>
            <a:r>
              <a:rPr lang="en-GB" dirty="0"/>
              <a:t> and </a:t>
            </a:r>
            <a:r>
              <a:rPr lang="en-GB" dirty="0" err="1"/>
              <a:t>ItalGas</a:t>
            </a:r>
            <a:r>
              <a:rPr lang="en-GB" dirty="0"/>
              <a:t> are Italian companies, the main interaction with the chatbot may be in Italian.</a:t>
            </a:r>
          </a:p>
          <a:p>
            <a:r>
              <a:rPr lang="en-GB" dirty="0"/>
              <a:t>We may think to mount Italian-English translators up/down stream our chatbot</a:t>
            </a:r>
          </a:p>
        </p:txBody>
      </p:sp>
    </p:spTree>
    <p:extLst>
      <p:ext uri="{BB962C8B-B14F-4D97-AF65-F5344CB8AC3E}">
        <p14:creationId xmlns:p14="http://schemas.microsoft.com/office/powerpoint/2010/main" val="32069290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1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r>
              <a:rPr lang="en" sz="4200" b="1">
                <a:solidFill>
                  <a:srgbClr val="253047"/>
                </a:solidFill>
                <a:latin typeface="Raleway"/>
                <a:ea typeface="Raleway"/>
                <a:cs typeface="Raleway"/>
                <a:sym typeface="Raleway"/>
              </a:rPr>
              <a:t>THANK YOU!</a:t>
            </a:r>
            <a:endParaRPr dirty="0">
              <a:solidFill>
                <a:srgbClr val="9F994C"/>
              </a:solidFill>
              <a:latin typeface="Raleway"/>
              <a:ea typeface="Raleway"/>
              <a:cs typeface="Raleway"/>
              <a:sym typeface="Raleway"/>
            </a:endParaRPr>
          </a:p>
        </p:txBody>
      </p:sp>
      <p:sp>
        <p:nvSpPr>
          <p:cNvPr id="505" name="Google Shape;505;p18"/>
          <p:cNvSpPr txBox="1">
            <a:spLocks noGrp="1"/>
          </p:cNvSpPr>
          <p:nvPr>
            <p:ph type="subTitle" idx="1"/>
          </p:nvPr>
        </p:nvSpPr>
        <p:spPr>
          <a:xfrm>
            <a:off x="311700" y="2710342"/>
            <a:ext cx="8520600" cy="1229198"/>
          </a:xfrm>
          <a:prstGeom prst="rect">
            <a:avLst/>
          </a:prstGeom>
          <a:noFill/>
          <a:ln>
            <a:noFill/>
          </a:ln>
        </p:spPr>
        <p:txBody>
          <a:bodyPr spcFirstLastPara="1" wrap="square" lIns="91425" tIns="91425" rIns="91425" bIns="91425" anchor="t" anchorCtr="0">
            <a:noAutofit/>
          </a:bodyPr>
          <a:lstStyle/>
          <a:p>
            <a:pPr marL="457200" lvl="0" indent="-342900" algn="ctr" rtl="0">
              <a:lnSpc>
                <a:spcPct val="90000"/>
              </a:lnSpc>
              <a:spcBef>
                <a:spcPts val="0"/>
              </a:spcBef>
              <a:spcAft>
                <a:spcPts val="0"/>
              </a:spcAft>
              <a:buSzPts val="1456"/>
              <a:buNone/>
            </a:pPr>
            <a:r>
              <a:rPr lang="en" sz="2097" b="1">
                <a:solidFill>
                  <a:schemeClr val="dk1"/>
                </a:solidFill>
              </a:rPr>
              <a:t>Grazie!</a:t>
            </a:r>
            <a:endParaRPr sz="2097" b="1" dirty="0">
              <a:solidFill>
                <a:schemeClr val="dk1"/>
              </a:solidFill>
            </a:endParaRPr>
          </a:p>
          <a:p>
            <a:pPr marL="457200" lvl="0" indent="-342900" algn="ctr" rtl="0">
              <a:lnSpc>
                <a:spcPct val="90000"/>
              </a:lnSpc>
              <a:spcBef>
                <a:spcPts val="0"/>
              </a:spcBef>
              <a:spcAft>
                <a:spcPts val="0"/>
              </a:spcAft>
              <a:buSzPts val="1456"/>
              <a:buNone/>
            </a:pPr>
            <a:endParaRPr sz="2097" b="1" dirty="0">
              <a:solidFill>
                <a:schemeClr val="dk1"/>
              </a:solidFill>
            </a:endParaRPr>
          </a:p>
          <a:p>
            <a:pPr marL="457200" lvl="0" indent="-342900" algn="ctr" rtl="0">
              <a:lnSpc>
                <a:spcPct val="90000"/>
              </a:lnSpc>
              <a:spcBef>
                <a:spcPts val="0"/>
              </a:spcBef>
              <a:spcAft>
                <a:spcPts val="0"/>
              </a:spcAft>
              <a:buSzPts val="1456"/>
              <a:buNone/>
            </a:pPr>
            <a:r>
              <a:rPr lang="en" sz="2097" b="1">
                <a:solidFill>
                  <a:schemeClr val="dk1"/>
                </a:solidFill>
              </a:rPr>
              <a:t>ধন্যবাদ</a:t>
            </a:r>
            <a:endParaRPr sz="2097" b="1" dirty="0">
              <a:solidFill>
                <a:schemeClr val="dk1"/>
              </a:solidFill>
            </a:endParaRPr>
          </a:p>
          <a:p>
            <a:pPr marL="457200" lvl="0" indent="-342900" algn="ctr" rtl="0">
              <a:lnSpc>
                <a:spcPct val="90000"/>
              </a:lnSpc>
              <a:spcBef>
                <a:spcPts val="0"/>
              </a:spcBef>
              <a:spcAft>
                <a:spcPts val="0"/>
              </a:spcAft>
              <a:buSzPts val="1456"/>
              <a:buNone/>
            </a:pPr>
            <a:endParaRPr sz="2097" b="1" dirty="0">
              <a:solidFill>
                <a:schemeClr val="dk1"/>
              </a:solidFill>
            </a:endParaRPr>
          </a:p>
          <a:p>
            <a:pPr marL="457200" lvl="0" indent="-342900" algn="ctr" rtl="0">
              <a:lnSpc>
                <a:spcPct val="90000"/>
              </a:lnSpc>
              <a:spcBef>
                <a:spcPts val="0"/>
              </a:spcBef>
              <a:spcAft>
                <a:spcPts val="0"/>
              </a:spcAft>
              <a:buSzPts val="1456"/>
              <a:buNone/>
            </a:pPr>
            <a:r>
              <a:rPr lang="en" sz="1967" b="1">
                <a:solidFill>
                  <a:schemeClr val="dk1"/>
                </a:solidFill>
              </a:rPr>
              <a:t> </a:t>
            </a:r>
            <a:r>
              <a:rPr lang="en" sz="2130" b="1">
                <a:solidFill>
                  <a:schemeClr val="dk1"/>
                </a:solidFill>
              </a:rPr>
              <a:t>شکریہ</a:t>
            </a:r>
            <a:endParaRPr sz="1967" b="1" dirty="0">
              <a:solidFill>
                <a:schemeClr val="dk1"/>
              </a:solidFill>
            </a:endParaRPr>
          </a:p>
        </p:txBody>
      </p:sp>
      <p:pic>
        <p:nvPicPr>
          <p:cNvPr id="506" name="Google Shape;506;p18"/>
          <p:cNvPicPr preferRelativeResize="0"/>
          <p:nvPr/>
        </p:nvPicPr>
        <p:blipFill rotWithShape="1">
          <a:blip r:embed="rId3">
            <a:alphaModFix/>
          </a:blip>
          <a:srcRect l="80468" t="49646" r="742" b="34193"/>
          <a:stretch/>
        </p:blipFill>
        <p:spPr>
          <a:xfrm rot="5400000" flipH="1">
            <a:off x="8438896" y="2805325"/>
            <a:ext cx="642250" cy="541751"/>
          </a:xfrm>
          <a:prstGeom prst="rect">
            <a:avLst/>
          </a:prstGeom>
          <a:noFill/>
          <a:ln>
            <a:noFill/>
          </a:ln>
        </p:spPr>
      </p:pic>
      <p:pic>
        <p:nvPicPr>
          <p:cNvPr id="507" name="Google Shape;507;p18"/>
          <p:cNvPicPr preferRelativeResize="0"/>
          <p:nvPr/>
        </p:nvPicPr>
        <p:blipFill rotWithShape="1">
          <a:blip r:embed="rId3">
            <a:alphaModFix/>
          </a:blip>
          <a:srcRect l="80465" t="50278" r="1267" b="34192"/>
          <a:stretch/>
        </p:blipFill>
        <p:spPr>
          <a:xfrm flipH="1">
            <a:off x="8518836" y="3810462"/>
            <a:ext cx="620950" cy="517776"/>
          </a:xfrm>
          <a:prstGeom prst="rect">
            <a:avLst/>
          </a:prstGeom>
          <a:noFill/>
          <a:ln>
            <a:noFill/>
          </a:ln>
        </p:spPr>
      </p:pic>
      <p:pic>
        <p:nvPicPr>
          <p:cNvPr id="508" name="Google Shape;508;p18"/>
          <p:cNvPicPr preferRelativeResize="0"/>
          <p:nvPr/>
        </p:nvPicPr>
        <p:blipFill rotWithShape="1">
          <a:blip r:embed="rId3">
            <a:alphaModFix/>
          </a:blip>
          <a:srcRect l="7119" t="10498" r="76216"/>
          <a:stretch/>
        </p:blipFill>
        <p:spPr>
          <a:xfrm>
            <a:off x="0" y="-6950"/>
            <a:ext cx="566600" cy="2984275"/>
          </a:xfrm>
          <a:prstGeom prst="rect">
            <a:avLst/>
          </a:prstGeom>
          <a:noFill/>
          <a:ln>
            <a:noFill/>
          </a:ln>
        </p:spPr>
      </p:pic>
      <p:pic>
        <p:nvPicPr>
          <p:cNvPr id="509" name="Google Shape;509;p18"/>
          <p:cNvPicPr preferRelativeResize="0"/>
          <p:nvPr/>
        </p:nvPicPr>
        <p:blipFill rotWithShape="1">
          <a:blip r:embed="rId3">
            <a:alphaModFix/>
          </a:blip>
          <a:srcRect l="7116" t="8206" r="23250" b="55387"/>
          <a:stretch/>
        </p:blipFill>
        <p:spPr>
          <a:xfrm>
            <a:off x="0" y="69250"/>
            <a:ext cx="2367525" cy="1213700"/>
          </a:xfrm>
          <a:prstGeom prst="rect">
            <a:avLst/>
          </a:prstGeom>
          <a:noFill/>
          <a:ln>
            <a:noFill/>
          </a:ln>
        </p:spPr>
      </p:pic>
      <p:pic>
        <p:nvPicPr>
          <p:cNvPr id="510" name="Google Shape;510;p18"/>
          <p:cNvPicPr preferRelativeResize="0"/>
          <p:nvPr/>
        </p:nvPicPr>
        <p:blipFill rotWithShape="1">
          <a:blip r:embed="rId3">
            <a:alphaModFix/>
          </a:blip>
          <a:srcRect l="10664" t="44978" r="81031" b="1877"/>
          <a:stretch/>
        </p:blipFill>
        <p:spPr>
          <a:xfrm rot="-5400000">
            <a:off x="3106518" y="-133937"/>
            <a:ext cx="282300" cy="1771725"/>
          </a:xfrm>
          <a:prstGeom prst="rect">
            <a:avLst/>
          </a:prstGeom>
          <a:noFill/>
          <a:ln>
            <a:noFill/>
          </a:ln>
        </p:spPr>
      </p:pic>
      <p:pic>
        <p:nvPicPr>
          <p:cNvPr id="511" name="Google Shape;511;p18"/>
          <p:cNvPicPr preferRelativeResize="0"/>
          <p:nvPr/>
        </p:nvPicPr>
        <p:blipFill rotWithShape="1">
          <a:blip r:embed="rId3">
            <a:alphaModFix/>
          </a:blip>
          <a:srcRect l="10665" t="44751" r="82615" b="1880"/>
          <a:stretch/>
        </p:blipFill>
        <p:spPr>
          <a:xfrm rot="-5400000">
            <a:off x="4892013" y="-110765"/>
            <a:ext cx="228450" cy="1779225"/>
          </a:xfrm>
          <a:prstGeom prst="rect">
            <a:avLst/>
          </a:prstGeom>
          <a:noFill/>
          <a:ln>
            <a:noFill/>
          </a:ln>
        </p:spPr>
      </p:pic>
      <p:pic>
        <p:nvPicPr>
          <p:cNvPr id="512" name="Google Shape;512;p18"/>
          <p:cNvPicPr preferRelativeResize="0"/>
          <p:nvPr/>
        </p:nvPicPr>
        <p:blipFill rotWithShape="1">
          <a:blip r:embed="rId3">
            <a:alphaModFix/>
          </a:blip>
          <a:srcRect l="10665" t="44751" r="82615" b="1880"/>
          <a:stretch/>
        </p:blipFill>
        <p:spPr>
          <a:xfrm rot="-5400000">
            <a:off x="6656236" y="-110765"/>
            <a:ext cx="228450" cy="1779225"/>
          </a:xfrm>
          <a:prstGeom prst="rect">
            <a:avLst/>
          </a:prstGeom>
          <a:noFill/>
          <a:ln>
            <a:noFill/>
          </a:ln>
        </p:spPr>
      </p:pic>
      <p:pic>
        <p:nvPicPr>
          <p:cNvPr id="513" name="Google Shape;513;p18"/>
          <p:cNvPicPr preferRelativeResize="0"/>
          <p:nvPr/>
        </p:nvPicPr>
        <p:blipFill rotWithShape="1">
          <a:blip r:embed="rId3">
            <a:alphaModFix/>
          </a:blip>
          <a:srcRect l="80466" t="51202" r="1749"/>
          <a:stretch/>
        </p:blipFill>
        <p:spPr>
          <a:xfrm rot="5400000">
            <a:off x="7859969" y="-34628"/>
            <a:ext cx="604549" cy="1626950"/>
          </a:xfrm>
          <a:prstGeom prst="rect">
            <a:avLst/>
          </a:prstGeom>
          <a:noFill/>
          <a:ln>
            <a:noFill/>
          </a:ln>
        </p:spPr>
      </p:pic>
      <p:pic>
        <p:nvPicPr>
          <p:cNvPr id="514" name="Google Shape;514;p18"/>
          <p:cNvPicPr preferRelativeResize="0"/>
          <p:nvPr/>
        </p:nvPicPr>
        <p:blipFill rotWithShape="1">
          <a:blip r:embed="rId3">
            <a:alphaModFix/>
          </a:blip>
          <a:srcRect l="10665" t="44751" r="82615" b="1880"/>
          <a:stretch/>
        </p:blipFill>
        <p:spPr>
          <a:xfrm rot="10800000">
            <a:off x="8771090" y="989053"/>
            <a:ext cx="228450" cy="1779225"/>
          </a:xfrm>
          <a:prstGeom prst="rect">
            <a:avLst/>
          </a:prstGeom>
          <a:noFill/>
          <a:ln>
            <a:noFill/>
          </a:ln>
        </p:spPr>
      </p:pic>
      <p:pic>
        <p:nvPicPr>
          <p:cNvPr id="515" name="Google Shape;515;p18"/>
          <p:cNvPicPr preferRelativeResize="0"/>
          <p:nvPr/>
        </p:nvPicPr>
        <p:blipFill rotWithShape="1">
          <a:blip r:embed="rId3">
            <a:alphaModFix/>
          </a:blip>
          <a:srcRect l="80466" t="51203" r="1749" b="34191"/>
          <a:stretch/>
        </p:blipFill>
        <p:spPr>
          <a:xfrm rot="-5400000" flipH="1">
            <a:off x="7697006" y="2832758"/>
            <a:ext cx="604549" cy="486900"/>
          </a:xfrm>
          <a:prstGeom prst="rect">
            <a:avLst/>
          </a:prstGeom>
          <a:noFill/>
          <a:ln>
            <a:noFill/>
          </a:ln>
        </p:spPr>
      </p:pic>
      <p:pic>
        <p:nvPicPr>
          <p:cNvPr id="516" name="Google Shape;516;p18"/>
          <p:cNvPicPr preferRelativeResize="0"/>
          <p:nvPr/>
        </p:nvPicPr>
        <p:blipFill rotWithShape="1">
          <a:blip r:embed="rId3">
            <a:alphaModFix/>
          </a:blip>
          <a:srcRect l="7119" t="22971" r="76216" b="15242"/>
          <a:stretch/>
        </p:blipFill>
        <p:spPr>
          <a:xfrm rot="10800000">
            <a:off x="-48450" y="3083399"/>
            <a:ext cx="566600" cy="2060150"/>
          </a:xfrm>
          <a:prstGeom prst="rect">
            <a:avLst/>
          </a:prstGeom>
          <a:noFill/>
          <a:ln>
            <a:noFill/>
          </a:ln>
        </p:spPr>
      </p:pic>
      <p:pic>
        <p:nvPicPr>
          <p:cNvPr id="517" name="Google Shape;517;p18"/>
          <p:cNvPicPr preferRelativeResize="0"/>
          <p:nvPr/>
        </p:nvPicPr>
        <p:blipFill rotWithShape="1">
          <a:blip r:embed="rId3">
            <a:alphaModFix/>
          </a:blip>
          <a:srcRect l="7119" t="45860" r="76216" b="15242"/>
          <a:stretch/>
        </p:blipFill>
        <p:spPr>
          <a:xfrm rot="10800000">
            <a:off x="-48450" y="2931000"/>
            <a:ext cx="566600" cy="1296900"/>
          </a:xfrm>
          <a:prstGeom prst="rect">
            <a:avLst/>
          </a:prstGeom>
          <a:noFill/>
          <a:ln>
            <a:noFill/>
          </a:ln>
        </p:spPr>
      </p:pic>
      <p:pic>
        <p:nvPicPr>
          <p:cNvPr id="518" name="Google Shape;518;p18"/>
          <p:cNvPicPr preferRelativeResize="0"/>
          <p:nvPr/>
        </p:nvPicPr>
        <p:blipFill rotWithShape="1">
          <a:blip r:embed="rId3">
            <a:alphaModFix/>
          </a:blip>
          <a:srcRect l="10060" t="49175" r="80309" b="33850"/>
          <a:stretch/>
        </p:blipFill>
        <p:spPr>
          <a:xfrm rot="10800000">
            <a:off x="7808525" y="-76200"/>
            <a:ext cx="327425" cy="565950"/>
          </a:xfrm>
          <a:prstGeom prst="rect">
            <a:avLst/>
          </a:prstGeom>
          <a:noFill/>
          <a:ln>
            <a:noFill/>
          </a:ln>
        </p:spPr>
      </p:pic>
      <p:pic>
        <p:nvPicPr>
          <p:cNvPr id="519" name="Google Shape;519;p18"/>
          <p:cNvPicPr preferRelativeResize="0"/>
          <p:nvPr/>
        </p:nvPicPr>
        <p:blipFill rotWithShape="1">
          <a:blip r:embed="rId3">
            <a:alphaModFix/>
          </a:blip>
          <a:srcRect l="80465" t="50278" r="1267" b="34192"/>
          <a:stretch/>
        </p:blipFill>
        <p:spPr>
          <a:xfrm rot="10800000" flipH="1">
            <a:off x="7526885" y="3679175"/>
            <a:ext cx="620950" cy="517776"/>
          </a:xfrm>
          <a:prstGeom prst="rect">
            <a:avLst/>
          </a:prstGeom>
          <a:noFill/>
          <a:ln>
            <a:noFill/>
          </a:ln>
        </p:spPr>
      </p:pic>
      <p:pic>
        <p:nvPicPr>
          <p:cNvPr id="520" name="Google Shape;520;p18"/>
          <p:cNvPicPr preferRelativeResize="0"/>
          <p:nvPr/>
        </p:nvPicPr>
        <p:blipFill rotWithShape="1">
          <a:blip r:embed="rId4">
            <a:alphaModFix/>
          </a:blip>
          <a:srcRect/>
          <a:stretch/>
        </p:blipFill>
        <p:spPr>
          <a:xfrm rot="-175189">
            <a:off x="8113324" y="2925892"/>
            <a:ext cx="434504" cy="300607"/>
          </a:xfrm>
          <a:prstGeom prst="rect">
            <a:avLst/>
          </a:prstGeom>
          <a:noFill/>
          <a:ln>
            <a:noFill/>
          </a:ln>
        </p:spPr>
      </p:pic>
      <p:pic>
        <p:nvPicPr>
          <p:cNvPr id="521" name="Google Shape;521;p18"/>
          <p:cNvPicPr preferRelativeResize="0"/>
          <p:nvPr/>
        </p:nvPicPr>
        <p:blipFill rotWithShape="1">
          <a:blip r:embed="rId4">
            <a:alphaModFix/>
          </a:blip>
          <a:srcRect/>
          <a:stretch/>
        </p:blipFill>
        <p:spPr>
          <a:xfrm rot="-5400016">
            <a:off x="7595199" y="3360402"/>
            <a:ext cx="463925" cy="320972"/>
          </a:xfrm>
          <a:prstGeom prst="rect">
            <a:avLst/>
          </a:prstGeom>
          <a:noFill/>
          <a:ln>
            <a:noFill/>
          </a:ln>
        </p:spPr>
      </p:pic>
      <p:pic>
        <p:nvPicPr>
          <p:cNvPr id="522" name="Google Shape;522;p18"/>
          <p:cNvPicPr preferRelativeResize="0"/>
          <p:nvPr/>
        </p:nvPicPr>
        <p:blipFill rotWithShape="1">
          <a:blip r:embed="rId4">
            <a:alphaModFix/>
          </a:blip>
          <a:srcRect/>
          <a:stretch/>
        </p:blipFill>
        <p:spPr>
          <a:xfrm rot="-1816765">
            <a:off x="8095153" y="3819448"/>
            <a:ext cx="470842" cy="325753"/>
          </a:xfrm>
          <a:prstGeom prst="rect">
            <a:avLst/>
          </a:prstGeom>
          <a:noFill/>
          <a:ln>
            <a:noFill/>
          </a:ln>
        </p:spPr>
      </p:pic>
      <p:pic>
        <p:nvPicPr>
          <p:cNvPr id="523" name="Google Shape;523;p18"/>
          <p:cNvPicPr preferRelativeResize="0"/>
          <p:nvPr/>
        </p:nvPicPr>
        <p:blipFill rotWithShape="1">
          <a:blip r:embed="rId3">
            <a:alphaModFix/>
          </a:blip>
          <a:srcRect l="10465" t="44750" r="82616" b="24519"/>
          <a:stretch/>
        </p:blipFill>
        <p:spPr>
          <a:xfrm rot="10800000">
            <a:off x="8771100" y="4118949"/>
            <a:ext cx="235225" cy="1024551"/>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1">
          <a:extLst>
            <a:ext uri="{FF2B5EF4-FFF2-40B4-BE49-F238E27FC236}">
              <a16:creationId xmlns:a16="http://schemas.microsoft.com/office/drawing/2014/main" id="{48B51496-B7F2-A4B9-7CA3-A3DE7F1F9CA7}"/>
            </a:ext>
          </a:extLst>
        </p:cNvPr>
        <p:cNvGrpSpPr/>
        <p:nvPr/>
      </p:nvGrpSpPr>
      <p:grpSpPr>
        <a:xfrm>
          <a:off x="0" y="0"/>
          <a:ext cx="0" cy="0"/>
          <a:chOff x="0" y="0"/>
          <a:chExt cx="0" cy="0"/>
        </a:xfrm>
      </p:grpSpPr>
      <p:sp>
        <p:nvSpPr>
          <p:cNvPr id="392" name="Google Shape;392;g31b760ce768_0_16">
            <a:extLst>
              <a:ext uri="{FF2B5EF4-FFF2-40B4-BE49-F238E27FC236}">
                <a16:creationId xmlns:a16="http://schemas.microsoft.com/office/drawing/2014/main" id="{4B1178D9-E82A-5D60-8D78-EFA8D3CBF7E3}"/>
              </a:ext>
            </a:extLst>
          </p:cNvPr>
          <p:cNvSpPr txBox="1">
            <a:spLocks noGrp="1"/>
          </p:cNvSpPr>
          <p:nvPr>
            <p:ph type="title"/>
          </p:nvPr>
        </p:nvSpPr>
        <p:spPr>
          <a:xfrm>
            <a:off x="0" y="2150850"/>
            <a:ext cx="8520600" cy="8418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2800"/>
              <a:buNone/>
            </a:pPr>
            <a:r>
              <a:rPr lang="en" sz="3320" b="1" dirty="0">
                <a:solidFill>
                  <a:srgbClr val="3B475B"/>
                </a:solidFill>
                <a:latin typeface="Raleway"/>
                <a:ea typeface="Raleway"/>
                <a:cs typeface="Raleway"/>
                <a:sym typeface="Raleway"/>
              </a:rPr>
              <a:t>Extra</a:t>
            </a:r>
            <a:endParaRPr sz="3520" dirty="0">
              <a:solidFill>
                <a:srgbClr val="3B475B"/>
              </a:solidFill>
            </a:endParaRPr>
          </a:p>
        </p:txBody>
      </p:sp>
      <p:pic>
        <p:nvPicPr>
          <p:cNvPr id="3" name="Google Shape;293;g31b760ce768_0_98">
            <a:extLst>
              <a:ext uri="{FF2B5EF4-FFF2-40B4-BE49-F238E27FC236}">
                <a16:creationId xmlns:a16="http://schemas.microsoft.com/office/drawing/2014/main" id="{ACBF7739-5DE8-250B-34EC-33C72B7FDA1C}"/>
              </a:ext>
            </a:extLst>
          </p:cNvPr>
          <p:cNvPicPr preferRelativeResize="0"/>
          <p:nvPr/>
        </p:nvPicPr>
        <p:blipFill rotWithShape="1">
          <a:blip r:embed="rId3">
            <a:alphaModFix/>
          </a:blip>
          <a:srcRect r="75749"/>
          <a:stretch/>
        </p:blipFill>
        <p:spPr>
          <a:xfrm>
            <a:off x="-15240" y="4280966"/>
            <a:ext cx="2217419" cy="1001168"/>
          </a:xfrm>
          <a:prstGeom prst="rect">
            <a:avLst/>
          </a:prstGeom>
          <a:noFill/>
          <a:ln>
            <a:noFill/>
          </a:ln>
        </p:spPr>
      </p:pic>
      <p:pic>
        <p:nvPicPr>
          <p:cNvPr id="4" name="Google Shape;194;p10">
            <a:extLst>
              <a:ext uri="{FF2B5EF4-FFF2-40B4-BE49-F238E27FC236}">
                <a16:creationId xmlns:a16="http://schemas.microsoft.com/office/drawing/2014/main" id="{20C069CE-9314-B644-62B8-757C2222557D}"/>
              </a:ext>
            </a:extLst>
          </p:cNvPr>
          <p:cNvPicPr preferRelativeResize="0"/>
          <p:nvPr/>
        </p:nvPicPr>
        <p:blipFill rotWithShape="1">
          <a:blip r:embed="rId3">
            <a:alphaModFix/>
          </a:blip>
          <a:srcRect l="4644" r="88483"/>
          <a:stretch/>
        </p:blipFill>
        <p:spPr>
          <a:xfrm>
            <a:off x="2429125" y="4280966"/>
            <a:ext cx="1262765" cy="1001168"/>
          </a:xfrm>
          <a:prstGeom prst="rect">
            <a:avLst/>
          </a:prstGeom>
          <a:noFill/>
          <a:ln>
            <a:noFill/>
          </a:ln>
        </p:spPr>
      </p:pic>
      <p:pic>
        <p:nvPicPr>
          <p:cNvPr id="5" name="Google Shape;194;p10">
            <a:extLst>
              <a:ext uri="{FF2B5EF4-FFF2-40B4-BE49-F238E27FC236}">
                <a16:creationId xmlns:a16="http://schemas.microsoft.com/office/drawing/2014/main" id="{7B6E5111-84C1-AE71-004E-16F3D154FC12}"/>
              </a:ext>
            </a:extLst>
          </p:cNvPr>
          <p:cNvPicPr preferRelativeResize="0"/>
          <p:nvPr/>
        </p:nvPicPr>
        <p:blipFill rotWithShape="1">
          <a:blip r:embed="rId3">
            <a:alphaModFix/>
          </a:blip>
          <a:srcRect l="4644" r="94444"/>
          <a:stretch/>
        </p:blipFill>
        <p:spPr>
          <a:xfrm>
            <a:off x="3895588" y="4280966"/>
            <a:ext cx="1629557" cy="1001168"/>
          </a:xfrm>
          <a:prstGeom prst="rect">
            <a:avLst/>
          </a:prstGeom>
          <a:noFill/>
          <a:ln>
            <a:noFill/>
          </a:ln>
        </p:spPr>
      </p:pic>
      <p:pic>
        <p:nvPicPr>
          <p:cNvPr id="6" name="Google Shape;194;p10">
            <a:extLst>
              <a:ext uri="{FF2B5EF4-FFF2-40B4-BE49-F238E27FC236}">
                <a16:creationId xmlns:a16="http://schemas.microsoft.com/office/drawing/2014/main" id="{81AC11BE-BC91-A490-11E6-A8E4F3BDBA31}"/>
              </a:ext>
            </a:extLst>
          </p:cNvPr>
          <p:cNvPicPr preferRelativeResize="0"/>
          <p:nvPr/>
        </p:nvPicPr>
        <p:blipFill rotWithShape="1">
          <a:blip r:embed="rId3">
            <a:alphaModFix/>
          </a:blip>
          <a:srcRect l="4644" r="94444"/>
          <a:stretch/>
        </p:blipFill>
        <p:spPr>
          <a:xfrm>
            <a:off x="5728843" y="4286848"/>
            <a:ext cx="222270" cy="1001168"/>
          </a:xfrm>
          <a:prstGeom prst="rect">
            <a:avLst/>
          </a:prstGeom>
          <a:noFill/>
          <a:ln>
            <a:noFill/>
          </a:ln>
        </p:spPr>
      </p:pic>
    </p:spTree>
    <p:extLst>
      <p:ext uri="{BB962C8B-B14F-4D97-AF65-F5344CB8AC3E}">
        <p14:creationId xmlns:p14="http://schemas.microsoft.com/office/powerpoint/2010/main" val="22125208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9664A-CF91-CA0B-BE80-63127250A3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EB2EE7-B0D9-3009-92E5-FDC88507CCD4}"/>
              </a:ext>
            </a:extLst>
          </p:cNvPr>
          <p:cNvSpPr>
            <a:spLocks noGrp="1"/>
          </p:cNvSpPr>
          <p:nvPr>
            <p:ph type="title"/>
          </p:nvPr>
        </p:nvSpPr>
        <p:spPr/>
        <p:txBody>
          <a:bodyPr>
            <a:normAutofit fontScale="90000"/>
          </a:bodyPr>
          <a:lstStyle/>
          <a:p>
            <a:r>
              <a:rPr lang="en-GB" dirty="0"/>
              <a:t>Zero-Shot Prompt</a:t>
            </a:r>
          </a:p>
        </p:txBody>
      </p:sp>
      <p:sp>
        <p:nvSpPr>
          <p:cNvPr id="3" name=" 2">
            <a:extLst>
              <a:ext uri="{FF2B5EF4-FFF2-40B4-BE49-F238E27FC236}">
                <a16:creationId xmlns:a16="http://schemas.microsoft.com/office/drawing/2014/main" id="{E87926B5-35F4-78F5-0C2A-5F7AAC5935CD}"/>
              </a:ext>
            </a:extLst>
          </p:cNvPr>
          <p:cNvSpPr>
            <a:spLocks noGrp="1"/>
          </p:cNvSpPr>
          <p:nvPr>
            <p:ph idx="1"/>
          </p:nvPr>
        </p:nvSpPr>
        <p:spPr/>
        <p:txBody>
          <a:bodyPr/>
          <a:lstStyle/>
          <a:p>
            <a:r>
              <a:rPr lang="en-US" dirty="0"/>
              <a:t>You are a knowledgeable pipeline maintenance assistant with expertise in gas pipe repairs.</a:t>
            </a:r>
          </a:p>
          <a:p>
            <a:r>
              <a:rPr lang="en-US" dirty="0"/>
              <a:t>Your task is to determine if a damaged gas pipe is repairable with patches.</a:t>
            </a:r>
          </a:p>
          <a:p>
            <a:endParaRPr lang="en-US" dirty="0"/>
          </a:p>
          <a:p>
            <a:r>
              <a:rPr lang="en-US" dirty="0"/>
              <a:t>### Description:</a:t>
            </a:r>
          </a:p>
          <a:p>
            <a:r>
              <a:rPr lang="en-US" i="1" dirty="0"/>
              <a:t>{description}</a:t>
            </a:r>
          </a:p>
          <a:p>
            <a:endParaRPr lang="en-US" dirty="0"/>
          </a:p>
          <a:p>
            <a:r>
              <a:rPr lang="en-US" dirty="0"/>
              <a:t>Respond with </a:t>
            </a:r>
            <a:r>
              <a:rPr lang="en-US" i="1" dirty="0"/>
              <a:t>“{</a:t>
            </a:r>
            <a:r>
              <a:rPr lang="en-US" i="1" dirty="0" err="1"/>
              <a:t>positive_label</a:t>
            </a:r>
            <a:r>
              <a:rPr lang="en-US" i="1" dirty="0"/>
              <a:t>}” </a:t>
            </a:r>
            <a:r>
              <a:rPr lang="en-US" dirty="0"/>
              <a:t>if the damage can be patched, or “</a:t>
            </a:r>
            <a:r>
              <a:rPr lang="en-US" i="1" dirty="0"/>
              <a:t>{</a:t>
            </a:r>
            <a:r>
              <a:rPr lang="en-US" i="1" dirty="0" err="1"/>
              <a:t>negative_label</a:t>
            </a:r>
            <a:r>
              <a:rPr lang="en-US" i="1" dirty="0"/>
              <a:t>}”</a:t>
            </a:r>
            <a:r>
              <a:rPr lang="en-US" dirty="0"/>
              <a:t> if it cannot. Only provide the label, no explanation.</a:t>
            </a:r>
            <a:endParaRPr lang="en-GB" dirty="0"/>
          </a:p>
        </p:txBody>
      </p:sp>
      <p:sp>
        <p:nvSpPr>
          <p:cNvPr id="4" name="Rectangle 3">
            <a:extLst>
              <a:ext uri="{FF2B5EF4-FFF2-40B4-BE49-F238E27FC236}">
                <a16:creationId xmlns:a16="http://schemas.microsoft.com/office/drawing/2014/main" id="{42613E25-E591-97CB-C045-231E43A66477}"/>
              </a:ext>
            </a:extLst>
          </p:cNvPr>
          <p:cNvSpPr/>
          <p:nvPr/>
        </p:nvSpPr>
        <p:spPr>
          <a:xfrm>
            <a:off x="449580" y="1242060"/>
            <a:ext cx="8039100" cy="929640"/>
          </a:xfrm>
          <a:prstGeom prst="rect">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D06685F9-EDF9-1E2E-8B46-2B20A05811AC}"/>
              </a:ext>
            </a:extLst>
          </p:cNvPr>
          <p:cNvSpPr txBox="1"/>
          <p:nvPr/>
        </p:nvSpPr>
        <p:spPr>
          <a:xfrm>
            <a:off x="7552860" y="2171700"/>
            <a:ext cx="1417320" cy="307777"/>
          </a:xfrm>
          <a:prstGeom prst="rect">
            <a:avLst/>
          </a:prstGeom>
          <a:noFill/>
        </p:spPr>
        <p:txBody>
          <a:bodyPr wrap="square" rtlCol="0">
            <a:spAutoFit/>
          </a:bodyPr>
          <a:lstStyle/>
          <a:p>
            <a:pPr marL="0" marR="0" indent="0" algn="ctr" rtl="0">
              <a:lnSpc>
                <a:spcPct val="100000"/>
              </a:lnSpc>
              <a:spcBef>
                <a:spcPts val="0"/>
              </a:spcBef>
              <a:spcAft>
                <a:spcPts val="0"/>
              </a:spcAft>
              <a:buClr>
                <a:srgbClr val="000000"/>
              </a:buClr>
              <a:buSzPts val="1600"/>
              <a:buFont typeface="Arial"/>
              <a:buNone/>
            </a:pPr>
            <a:r>
              <a:rPr lang="en-GB" sz="1400" b="1" i="0" u="none" strike="noStrike" cap="none" dirty="0">
                <a:solidFill>
                  <a:schemeClr val="dk2"/>
                </a:solidFill>
                <a:latin typeface="Raleway"/>
                <a:ea typeface="Raleway"/>
                <a:cs typeface="Raleway"/>
                <a:sym typeface="Raleway"/>
              </a:rPr>
              <a:t>SYS</a:t>
            </a:r>
          </a:p>
        </p:txBody>
      </p:sp>
      <p:sp>
        <p:nvSpPr>
          <p:cNvPr id="6" name="Rectangle 5">
            <a:extLst>
              <a:ext uri="{FF2B5EF4-FFF2-40B4-BE49-F238E27FC236}">
                <a16:creationId xmlns:a16="http://schemas.microsoft.com/office/drawing/2014/main" id="{6F2E8FC4-8729-2D3A-EE28-83DB12B062CA}"/>
              </a:ext>
            </a:extLst>
          </p:cNvPr>
          <p:cNvSpPr/>
          <p:nvPr/>
        </p:nvSpPr>
        <p:spPr>
          <a:xfrm>
            <a:off x="520930" y="2796541"/>
            <a:ext cx="1285009" cy="350520"/>
          </a:xfrm>
          <a:prstGeom prst="rect">
            <a:avLst/>
          </a:prstGeom>
          <a:noFill/>
          <a:ln>
            <a:solidFill>
              <a:srgbClr val="8E7C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575DC51A-83B8-6E65-CB01-E82AC8A3C190}"/>
              </a:ext>
            </a:extLst>
          </p:cNvPr>
          <p:cNvSpPr txBox="1"/>
          <p:nvPr/>
        </p:nvSpPr>
        <p:spPr>
          <a:xfrm>
            <a:off x="1405890" y="2817912"/>
            <a:ext cx="1417320" cy="307777"/>
          </a:xfrm>
          <a:prstGeom prst="rect">
            <a:avLst/>
          </a:prstGeom>
          <a:noFill/>
        </p:spPr>
        <p:txBody>
          <a:bodyPr wrap="square" rtlCol="0">
            <a:spAutoFit/>
          </a:bodyPr>
          <a:lstStyle/>
          <a:p>
            <a:pPr marL="0" marR="0" indent="0" algn="ctr" rtl="0">
              <a:lnSpc>
                <a:spcPct val="100000"/>
              </a:lnSpc>
              <a:spcBef>
                <a:spcPts val="0"/>
              </a:spcBef>
              <a:spcAft>
                <a:spcPts val="0"/>
              </a:spcAft>
              <a:buClr>
                <a:srgbClr val="000000"/>
              </a:buClr>
              <a:buSzPts val="1600"/>
              <a:buFont typeface="Arial"/>
              <a:buNone/>
            </a:pPr>
            <a:r>
              <a:rPr lang="en-GB" b="1" dirty="0">
                <a:solidFill>
                  <a:srgbClr val="8E7CC3"/>
                </a:solidFill>
                <a:latin typeface="Raleway"/>
                <a:ea typeface="Raleway"/>
                <a:cs typeface="Raleway"/>
                <a:sym typeface="Raleway"/>
              </a:rPr>
              <a:t>Input</a:t>
            </a:r>
            <a:endParaRPr lang="en-GB" sz="1400" b="1" i="0" u="none" strike="noStrike" cap="none" dirty="0">
              <a:solidFill>
                <a:srgbClr val="8E7CC3"/>
              </a:solidFill>
              <a:latin typeface="Raleway"/>
              <a:ea typeface="Raleway"/>
              <a:cs typeface="Raleway"/>
              <a:sym typeface="Raleway"/>
            </a:endParaRPr>
          </a:p>
        </p:txBody>
      </p:sp>
      <p:sp>
        <p:nvSpPr>
          <p:cNvPr id="9" name="Rectangle 8">
            <a:extLst>
              <a:ext uri="{FF2B5EF4-FFF2-40B4-BE49-F238E27FC236}">
                <a16:creationId xmlns:a16="http://schemas.microsoft.com/office/drawing/2014/main" id="{18B4053A-FF33-04BD-CB56-D5D35B1BE3DC}"/>
              </a:ext>
            </a:extLst>
          </p:cNvPr>
          <p:cNvSpPr/>
          <p:nvPr/>
        </p:nvSpPr>
        <p:spPr>
          <a:xfrm>
            <a:off x="373380" y="3307081"/>
            <a:ext cx="8039100" cy="929640"/>
          </a:xfrm>
          <a:prstGeom prst="rect">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BA1D4AFD-F844-C47C-CF36-B7976CB15D15}"/>
              </a:ext>
            </a:extLst>
          </p:cNvPr>
          <p:cNvSpPr txBox="1"/>
          <p:nvPr/>
        </p:nvSpPr>
        <p:spPr>
          <a:xfrm>
            <a:off x="7483920" y="4269914"/>
            <a:ext cx="1417320" cy="307777"/>
          </a:xfrm>
          <a:prstGeom prst="rect">
            <a:avLst/>
          </a:prstGeom>
          <a:noFill/>
        </p:spPr>
        <p:txBody>
          <a:bodyPr wrap="square" rtlCol="0">
            <a:spAutoFit/>
          </a:bodyPr>
          <a:lstStyle/>
          <a:p>
            <a:pPr marL="0" marR="0" indent="0" algn="ctr" rtl="0">
              <a:lnSpc>
                <a:spcPct val="100000"/>
              </a:lnSpc>
              <a:spcBef>
                <a:spcPts val="0"/>
              </a:spcBef>
              <a:spcAft>
                <a:spcPts val="0"/>
              </a:spcAft>
              <a:buClr>
                <a:srgbClr val="000000"/>
              </a:buClr>
              <a:buSzPts val="1600"/>
              <a:buFont typeface="Arial"/>
              <a:buNone/>
            </a:pPr>
            <a:r>
              <a:rPr lang="en-GB" sz="1400" b="1" i="0" u="none" strike="noStrike" cap="none" dirty="0">
                <a:solidFill>
                  <a:schemeClr val="dk2"/>
                </a:solidFill>
                <a:latin typeface="Raleway"/>
                <a:ea typeface="Raleway"/>
                <a:cs typeface="Raleway"/>
                <a:sym typeface="Raleway"/>
              </a:rPr>
              <a:t>SYS</a:t>
            </a:r>
          </a:p>
        </p:txBody>
      </p:sp>
    </p:spTree>
    <p:extLst>
      <p:ext uri="{BB962C8B-B14F-4D97-AF65-F5344CB8AC3E}">
        <p14:creationId xmlns:p14="http://schemas.microsoft.com/office/powerpoint/2010/main" val="24842518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A56372-1FBE-F7E5-C4DC-4C107F0B89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285705-F89E-3946-230A-0DF2CB061253}"/>
              </a:ext>
            </a:extLst>
          </p:cNvPr>
          <p:cNvSpPr>
            <a:spLocks noGrp="1"/>
          </p:cNvSpPr>
          <p:nvPr>
            <p:ph type="title"/>
          </p:nvPr>
        </p:nvSpPr>
        <p:spPr/>
        <p:txBody>
          <a:bodyPr>
            <a:normAutofit fontScale="90000"/>
          </a:bodyPr>
          <a:lstStyle/>
          <a:p>
            <a:r>
              <a:rPr lang="en-GB" dirty="0"/>
              <a:t>Few-Shot Prompt</a:t>
            </a:r>
          </a:p>
        </p:txBody>
      </p:sp>
      <p:sp>
        <p:nvSpPr>
          <p:cNvPr id="3" name=" 2">
            <a:extLst>
              <a:ext uri="{FF2B5EF4-FFF2-40B4-BE49-F238E27FC236}">
                <a16:creationId xmlns:a16="http://schemas.microsoft.com/office/drawing/2014/main" id="{AE4329FD-AA67-39C0-AF23-A441FF0FCAF3}"/>
              </a:ext>
            </a:extLst>
          </p:cNvPr>
          <p:cNvSpPr>
            <a:spLocks noGrp="1"/>
          </p:cNvSpPr>
          <p:nvPr>
            <p:ph idx="1"/>
          </p:nvPr>
        </p:nvSpPr>
        <p:spPr/>
        <p:txBody>
          <a:bodyPr>
            <a:normAutofit fontScale="92500" lnSpcReduction="20000"/>
          </a:bodyPr>
          <a:lstStyle/>
          <a:p>
            <a:r>
              <a:rPr lang="en-US" dirty="0"/>
              <a:t>You are a pipeline maintenance assistant specializing in gas pipe repairs.</a:t>
            </a:r>
          </a:p>
          <a:p>
            <a:r>
              <a:rPr lang="en-US" dirty="0"/>
              <a:t>Your task is to decide if a damaged gas pipe can be repaired with patches.</a:t>
            </a:r>
          </a:p>
          <a:p>
            <a:endParaRPr lang="en-US" dirty="0"/>
          </a:p>
          <a:p>
            <a:r>
              <a:rPr lang="en-US" dirty="0"/>
              <a:t>Here some examples:</a:t>
            </a:r>
          </a:p>
          <a:p>
            <a:r>
              <a:rPr lang="en-US" dirty="0"/>
              <a:t>{examples}</a:t>
            </a:r>
          </a:p>
          <a:p>
            <a:endParaRPr lang="en-US" dirty="0"/>
          </a:p>
          <a:p>
            <a:r>
              <a:rPr lang="en-US" dirty="0"/>
              <a:t>Basing your decision on the provided examples, complete by answering either:</a:t>
            </a:r>
          </a:p>
          <a:p>
            <a:r>
              <a:rPr lang="en-US" dirty="0"/>
              <a:t>- </a:t>
            </a:r>
            <a:r>
              <a:rPr lang="en-US" i="1" dirty="0"/>
              <a:t>{</a:t>
            </a:r>
            <a:r>
              <a:rPr lang="en-US" i="1" dirty="0" err="1"/>
              <a:t>positive_label</a:t>
            </a:r>
            <a:r>
              <a:rPr lang="en-US" i="1" dirty="0"/>
              <a:t>} </a:t>
            </a:r>
            <a:r>
              <a:rPr lang="en-US" dirty="0"/>
              <a:t>if the damage can be repaired by using patches;</a:t>
            </a:r>
          </a:p>
          <a:p>
            <a:r>
              <a:rPr lang="en-US" dirty="0"/>
              <a:t>- </a:t>
            </a:r>
            <a:r>
              <a:rPr lang="en-US" i="1" dirty="0"/>
              <a:t>{</a:t>
            </a:r>
            <a:r>
              <a:rPr lang="en-US" i="1" dirty="0" err="1"/>
              <a:t>negative_label</a:t>
            </a:r>
            <a:r>
              <a:rPr lang="en-US" i="1" dirty="0"/>
              <a:t>} </a:t>
            </a:r>
            <a:r>
              <a:rPr lang="en-US" dirty="0"/>
              <a:t>if the damage cannot be repaired by using patches.</a:t>
            </a:r>
          </a:p>
          <a:p>
            <a:r>
              <a:rPr lang="en-US" dirty="0"/>
              <a:t>Answer only and solely the label, do not write other words.</a:t>
            </a:r>
          </a:p>
          <a:p>
            <a:endParaRPr lang="en-US" dirty="0"/>
          </a:p>
          <a:p>
            <a:r>
              <a:rPr lang="en-US" dirty="0"/>
              <a:t>Query:</a:t>
            </a:r>
          </a:p>
          <a:p>
            <a:r>
              <a:rPr lang="en-US" i="1" dirty="0"/>
              <a:t>{query}</a:t>
            </a:r>
            <a:endParaRPr lang="en-GB" i="1" dirty="0"/>
          </a:p>
        </p:txBody>
      </p:sp>
      <p:sp>
        <p:nvSpPr>
          <p:cNvPr id="4" name="Rectangle 3">
            <a:extLst>
              <a:ext uri="{FF2B5EF4-FFF2-40B4-BE49-F238E27FC236}">
                <a16:creationId xmlns:a16="http://schemas.microsoft.com/office/drawing/2014/main" id="{0849001F-B724-80AA-57CA-BBEC42634358}"/>
              </a:ext>
            </a:extLst>
          </p:cNvPr>
          <p:cNvSpPr/>
          <p:nvPr/>
        </p:nvSpPr>
        <p:spPr>
          <a:xfrm>
            <a:off x="411480" y="1152475"/>
            <a:ext cx="8039100" cy="682281"/>
          </a:xfrm>
          <a:prstGeom prst="rect">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650BB8F1-D64C-4696-C959-5360F6A92539}"/>
              </a:ext>
            </a:extLst>
          </p:cNvPr>
          <p:cNvSpPr txBox="1"/>
          <p:nvPr/>
        </p:nvSpPr>
        <p:spPr>
          <a:xfrm>
            <a:off x="7315200" y="1316866"/>
            <a:ext cx="1417320" cy="307777"/>
          </a:xfrm>
          <a:prstGeom prst="rect">
            <a:avLst/>
          </a:prstGeom>
          <a:noFill/>
        </p:spPr>
        <p:txBody>
          <a:bodyPr wrap="square" rtlCol="0">
            <a:spAutoFit/>
          </a:bodyPr>
          <a:lstStyle/>
          <a:p>
            <a:pPr marL="0" marR="0" indent="0" algn="ctr" rtl="0">
              <a:lnSpc>
                <a:spcPct val="100000"/>
              </a:lnSpc>
              <a:spcBef>
                <a:spcPts val="0"/>
              </a:spcBef>
              <a:spcAft>
                <a:spcPts val="0"/>
              </a:spcAft>
              <a:buClr>
                <a:srgbClr val="000000"/>
              </a:buClr>
              <a:buSzPts val="1600"/>
              <a:buFont typeface="Arial"/>
              <a:buNone/>
            </a:pPr>
            <a:r>
              <a:rPr lang="en-GB" sz="1400" b="1" i="0" u="none" strike="noStrike" cap="none" dirty="0">
                <a:solidFill>
                  <a:schemeClr val="dk2"/>
                </a:solidFill>
                <a:latin typeface="Raleway"/>
                <a:ea typeface="Raleway"/>
                <a:cs typeface="Raleway"/>
                <a:sym typeface="Raleway"/>
              </a:rPr>
              <a:t>SYS</a:t>
            </a:r>
          </a:p>
        </p:txBody>
      </p:sp>
      <p:sp>
        <p:nvSpPr>
          <p:cNvPr id="6" name="Rectangle 5">
            <a:extLst>
              <a:ext uri="{FF2B5EF4-FFF2-40B4-BE49-F238E27FC236}">
                <a16:creationId xmlns:a16="http://schemas.microsoft.com/office/drawing/2014/main" id="{DDF9B5A1-535E-5116-7B5A-C4B6B1ECF867}"/>
              </a:ext>
            </a:extLst>
          </p:cNvPr>
          <p:cNvSpPr/>
          <p:nvPr/>
        </p:nvSpPr>
        <p:spPr>
          <a:xfrm>
            <a:off x="472439" y="2203097"/>
            <a:ext cx="1104899" cy="285295"/>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C00000"/>
              </a:solidFill>
            </a:endParaRPr>
          </a:p>
        </p:txBody>
      </p:sp>
      <p:sp>
        <p:nvSpPr>
          <p:cNvPr id="7" name="Rectangle 6">
            <a:extLst>
              <a:ext uri="{FF2B5EF4-FFF2-40B4-BE49-F238E27FC236}">
                <a16:creationId xmlns:a16="http://schemas.microsoft.com/office/drawing/2014/main" id="{A5F33199-E032-F06F-1D58-B0805D8D8281}"/>
              </a:ext>
            </a:extLst>
          </p:cNvPr>
          <p:cNvSpPr/>
          <p:nvPr/>
        </p:nvSpPr>
        <p:spPr>
          <a:xfrm>
            <a:off x="472439" y="4190999"/>
            <a:ext cx="784861" cy="285295"/>
          </a:xfrm>
          <a:prstGeom prst="rect">
            <a:avLst/>
          </a:prstGeom>
          <a:noFill/>
          <a:ln>
            <a:solidFill>
              <a:srgbClr val="8E7C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EE6EBF22-919C-63C3-989B-FDD2AF316215}"/>
              </a:ext>
            </a:extLst>
          </p:cNvPr>
          <p:cNvSpPr txBox="1"/>
          <p:nvPr/>
        </p:nvSpPr>
        <p:spPr>
          <a:xfrm>
            <a:off x="4706790" y="4148489"/>
            <a:ext cx="1417320" cy="307777"/>
          </a:xfrm>
          <a:prstGeom prst="rect">
            <a:avLst/>
          </a:prstGeom>
          <a:noFill/>
        </p:spPr>
        <p:txBody>
          <a:bodyPr wrap="square" rtlCol="0">
            <a:spAutoFit/>
          </a:bodyPr>
          <a:lstStyle/>
          <a:p>
            <a:pPr marL="0" marR="0" indent="0" algn="ctr" rtl="0">
              <a:lnSpc>
                <a:spcPct val="100000"/>
              </a:lnSpc>
              <a:spcBef>
                <a:spcPts val="0"/>
              </a:spcBef>
              <a:spcAft>
                <a:spcPts val="0"/>
              </a:spcAft>
              <a:buClr>
                <a:srgbClr val="000000"/>
              </a:buClr>
              <a:buSzPts val="1600"/>
              <a:buFont typeface="Arial"/>
              <a:buNone/>
            </a:pPr>
            <a:r>
              <a:rPr lang="en-GB" sz="1400" b="1" i="0" u="none" strike="noStrike" cap="none" dirty="0">
                <a:solidFill>
                  <a:srgbClr val="8E7CC3"/>
                </a:solidFill>
                <a:latin typeface="Raleway"/>
                <a:ea typeface="Raleway"/>
                <a:cs typeface="Raleway"/>
                <a:sym typeface="Raleway"/>
              </a:rPr>
              <a:t>Input</a:t>
            </a:r>
          </a:p>
        </p:txBody>
      </p:sp>
      <p:cxnSp>
        <p:nvCxnSpPr>
          <p:cNvPr id="10" name="Straight Connector 9">
            <a:extLst>
              <a:ext uri="{FF2B5EF4-FFF2-40B4-BE49-F238E27FC236}">
                <a16:creationId xmlns:a16="http://schemas.microsoft.com/office/drawing/2014/main" id="{9009C388-1CDC-0288-AB09-6A7FBAF0F660}"/>
              </a:ext>
            </a:extLst>
          </p:cNvPr>
          <p:cNvCxnSpPr>
            <a:cxnSpLocks/>
            <a:stCxn id="7" idx="3"/>
          </p:cNvCxnSpPr>
          <p:nvPr/>
        </p:nvCxnSpPr>
        <p:spPr>
          <a:xfrm flipV="1">
            <a:off x="1257300" y="4031201"/>
            <a:ext cx="1633607" cy="302446"/>
          </a:xfrm>
          <a:prstGeom prst="line">
            <a:avLst/>
          </a:prstGeom>
          <a:ln>
            <a:solidFill>
              <a:srgbClr val="8E7CC3"/>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7756755-BA85-167D-5409-405AA1D2AD23}"/>
              </a:ext>
            </a:extLst>
          </p:cNvPr>
          <p:cNvCxnSpPr>
            <a:cxnSpLocks/>
          </p:cNvCxnSpPr>
          <p:nvPr/>
        </p:nvCxnSpPr>
        <p:spPr>
          <a:xfrm>
            <a:off x="1248565" y="4333646"/>
            <a:ext cx="1638300" cy="265137"/>
          </a:xfrm>
          <a:prstGeom prst="line">
            <a:avLst/>
          </a:prstGeom>
          <a:ln>
            <a:solidFill>
              <a:srgbClr val="8E7CC3"/>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FEE16531-A224-4CE4-68A8-5D13B455EEB2}"/>
              </a:ext>
            </a:extLst>
          </p:cNvPr>
          <p:cNvPicPr>
            <a:picLocks noChangeAspect="1"/>
          </p:cNvPicPr>
          <p:nvPr/>
        </p:nvPicPr>
        <p:blipFill>
          <a:blip r:embed="rId2"/>
          <a:stretch>
            <a:fillRect/>
          </a:stretch>
        </p:blipFill>
        <p:spPr>
          <a:xfrm>
            <a:off x="2895600" y="2195837"/>
            <a:ext cx="1482975" cy="425077"/>
          </a:xfrm>
          <a:prstGeom prst="rect">
            <a:avLst/>
          </a:prstGeom>
          <a:ln>
            <a:solidFill>
              <a:srgbClr val="C00000"/>
            </a:solidFill>
          </a:ln>
        </p:spPr>
      </p:pic>
      <p:cxnSp>
        <p:nvCxnSpPr>
          <p:cNvPr id="18" name="Straight Connector 17">
            <a:extLst>
              <a:ext uri="{FF2B5EF4-FFF2-40B4-BE49-F238E27FC236}">
                <a16:creationId xmlns:a16="http://schemas.microsoft.com/office/drawing/2014/main" id="{0E8D977C-610F-121E-90B0-39B0594B13CA}"/>
              </a:ext>
            </a:extLst>
          </p:cNvPr>
          <p:cNvCxnSpPr>
            <a:cxnSpLocks/>
          </p:cNvCxnSpPr>
          <p:nvPr/>
        </p:nvCxnSpPr>
        <p:spPr>
          <a:xfrm flipV="1">
            <a:off x="1552110" y="2195837"/>
            <a:ext cx="1343490" cy="16415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2C16783-3F7A-462A-4DF1-5CFA6D0E9FB5}"/>
              </a:ext>
            </a:extLst>
          </p:cNvPr>
          <p:cNvCxnSpPr>
            <a:cxnSpLocks/>
          </p:cNvCxnSpPr>
          <p:nvPr/>
        </p:nvCxnSpPr>
        <p:spPr>
          <a:xfrm>
            <a:off x="1552110" y="2359993"/>
            <a:ext cx="1343490" cy="26092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B40C0FD-8206-3426-538F-DF9B8E237D96}"/>
              </a:ext>
            </a:extLst>
          </p:cNvPr>
          <p:cNvSpPr txBox="1"/>
          <p:nvPr/>
        </p:nvSpPr>
        <p:spPr>
          <a:xfrm>
            <a:off x="4279517" y="2253002"/>
            <a:ext cx="1417320" cy="307777"/>
          </a:xfrm>
          <a:prstGeom prst="rect">
            <a:avLst/>
          </a:prstGeom>
          <a:noFill/>
        </p:spPr>
        <p:txBody>
          <a:bodyPr wrap="square" rtlCol="0">
            <a:spAutoFit/>
          </a:bodyPr>
          <a:lstStyle/>
          <a:p>
            <a:pPr marL="0" marR="0" indent="0" algn="ctr" rtl="0">
              <a:lnSpc>
                <a:spcPct val="100000"/>
              </a:lnSpc>
              <a:spcBef>
                <a:spcPts val="0"/>
              </a:spcBef>
              <a:spcAft>
                <a:spcPts val="0"/>
              </a:spcAft>
              <a:buClr>
                <a:srgbClr val="000000"/>
              </a:buClr>
              <a:buSzPts val="1600"/>
              <a:buFont typeface="Arial"/>
              <a:buNone/>
            </a:pPr>
            <a:r>
              <a:rPr lang="en-GB" sz="1400" b="1" i="0" u="none" strike="noStrike" cap="none" dirty="0">
                <a:solidFill>
                  <a:srgbClr val="C00000"/>
                </a:solidFill>
                <a:latin typeface="Raleway"/>
                <a:ea typeface="Raleway"/>
                <a:cs typeface="Raleway"/>
                <a:sym typeface="Raleway"/>
              </a:rPr>
              <a:t>RAG/Fixed</a:t>
            </a:r>
          </a:p>
        </p:txBody>
      </p:sp>
      <p:pic>
        <p:nvPicPr>
          <p:cNvPr id="32" name="Picture 31">
            <a:extLst>
              <a:ext uri="{FF2B5EF4-FFF2-40B4-BE49-F238E27FC236}">
                <a16:creationId xmlns:a16="http://schemas.microsoft.com/office/drawing/2014/main" id="{CD7A2894-F297-CF04-AD79-0CE46C5009EB}"/>
              </a:ext>
            </a:extLst>
          </p:cNvPr>
          <p:cNvPicPr>
            <a:picLocks noChangeAspect="1"/>
          </p:cNvPicPr>
          <p:nvPr/>
        </p:nvPicPr>
        <p:blipFill>
          <a:blip r:embed="rId3"/>
          <a:stretch>
            <a:fillRect/>
          </a:stretch>
        </p:blipFill>
        <p:spPr>
          <a:xfrm>
            <a:off x="2890907" y="4038928"/>
            <a:ext cx="2194750" cy="621846"/>
          </a:xfrm>
          <a:prstGeom prst="rect">
            <a:avLst/>
          </a:prstGeom>
          <a:ln>
            <a:solidFill>
              <a:srgbClr val="8E7CC3"/>
            </a:solidFill>
          </a:ln>
        </p:spPr>
      </p:pic>
      <p:sp>
        <p:nvSpPr>
          <p:cNvPr id="35" name="Rectangle 34">
            <a:extLst>
              <a:ext uri="{FF2B5EF4-FFF2-40B4-BE49-F238E27FC236}">
                <a16:creationId xmlns:a16="http://schemas.microsoft.com/office/drawing/2014/main" id="{24D63E61-099E-9C9C-3CC7-A417A9D6A608}"/>
              </a:ext>
            </a:extLst>
          </p:cNvPr>
          <p:cNvSpPr/>
          <p:nvPr/>
        </p:nvSpPr>
        <p:spPr>
          <a:xfrm>
            <a:off x="411480" y="2698019"/>
            <a:ext cx="7726680" cy="1072261"/>
          </a:xfrm>
          <a:prstGeom prst="rect">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extBox 35">
            <a:extLst>
              <a:ext uri="{FF2B5EF4-FFF2-40B4-BE49-F238E27FC236}">
                <a16:creationId xmlns:a16="http://schemas.microsoft.com/office/drawing/2014/main" id="{D272921E-1DC3-AFB3-7678-C2AE7A9FB875}"/>
              </a:ext>
            </a:extLst>
          </p:cNvPr>
          <p:cNvSpPr txBox="1"/>
          <p:nvPr/>
        </p:nvSpPr>
        <p:spPr>
          <a:xfrm>
            <a:off x="7084590" y="3477457"/>
            <a:ext cx="1417320" cy="307777"/>
          </a:xfrm>
          <a:prstGeom prst="rect">
            <a:avLst/>
          </a:prstGeom>
          <a:noFill/>
        </p:spPr>
        <p:txBody>
          <a:bodyPr wrap="square" rtlCol="0">
            <a:spAutoFit/>
          </a:bodyPr>
          <a:lstStyle/>
          <a:p>
            <a:pPr marL="0" marR="0" indent="0" algn="ctr" rtl="0">
              <a:lnSpc>
                <a:spcPct val="100000"/>
              </a:lnSpc>
              <a:spcBef>
                <a:spcPts val="0"/>
              </a:spcBef>
              <a:spcAft>
                <a:spcPts val="0"/>
              </a:spcAft>
              <a:buClr>
                <a:srgbClr val="000000"/>
              </a:buClr>
              <a:buSzPts val="1600"/>
              <a:buFont typeface="Arial"/>
              <a:buNone/>
            </a:pPr>
            <a:r>
              <a:rPr lang="en-GB" sz="1400" b="1" i="0" u="none" strike="noStrike" cap="none" dirty="0">
                <a:solidFill>
                  <a:schemeClr val="dk2"/>
                </a:solidFill>
                <a:latin typeface="Raleway"/>
                <a:ea typeface="Raleway"/>
                <a:cs typeface="Raleway"/>
                <a:sym typeface="Raleway"/>
              </a:rPr>
              <a:t>SYS</a:t>
            </a:r>
          </a:p>
        </p:txBody>
      </p:sp>
    </p:spTree>
    <p:extLst>
      <p:ext uri="{BB962C8B-B14F-4D97-AF65-F5344CB8AC3E}">
        <p14:creationId xmlns:p14="http://schemas.microsoft.com/office/powerpoint/2010/main" val="16548841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10"/>
          <p:cNvPicPr preferRelativeResize="0"/>
          <p:nvPr/>
        </p:nvPicPr>
        <p:blipFill rotWithShape="1">
          <a:blip r:embed="rId3">
            <a:alphaModFix/>
          </a:blip>
          <a:srcRect/>
          <a:stretch/>
        </p:blipFill>
        <p:spPr>
          <a:xfrm>
            <a:off x="2284180" y="1273254"/>
            <a:ext cx="857436" cy="857436"/>
          </a:xfrm>
          <a:prstGeom prst="rect">
            <a:avLst/>
          </a:prstGeom>
          <a:noFill/>
          <a:ln>
            <a:noFill/>
          </a:ln>
        </p:spPr>
      </p:pic>
      <p:pic>
        <p:nvPicPr>
          <p:cNvPr id="175" name="Google Shape;175;p10"/>
          <p:cNvPicPr preferRelativeResize="0"/>
          <p:nvPr/>
        </p:nvPicPr>
        <p:blipFill rotWithShape="1">
          <a:blip r:embed="rId4">
            <a:alphaModFix/>
          </a:blip>
          <a:srcRect/>
          <a:stretch/>
        </p:blipFill>
        <p:spPr>
          <a:xfrm>
            <a:off x="7465842" y="1271978"/>
            <a:ext cx="853052" cy="859988"/>
          </a:xfrm>
          <a:prstGeom prst="rect">
            <a:avLst/>
          </a:prstGeom>
          <a:noFill/>
          <a:ln>
            <a:noFill/>
          </a:ln>
        </p:spPr>
      </p:pic>
      <p:pic>
        <p:nvPicPr>
          <p:cNvPr id="176" name="Google Shape;176;p10"/>
          <p:cNvPicPr preferRelativeResize="0"/>
          <p:nvPr/>
        </p:nvPicPr>
        <p:blipFill rotWithShape="1">
          <a:blip r:embed="rId5">
            <a:alphaModFix/>
          </a:blip>
          <a:srcRect/>
          <a:stretch/>
        </p:blipFill>
        <p:spPr>
          <a:xfrm>
            <a:off x="4965591" y="1271978"/>
            <a:ext cx="857436" cy="859988"/>
          </a:xfrm>
          <a:prstGeom prst="rect">
            <a:avLst/>
          </a:prstGeom>
          <a:noFill/>
          <a:ln>
            <a:noFill/>
          </a:ln>
        </p:spPr>
      </p:pic>
      <p:sp>
        <p:nvSpPr>
          <p:cNvPr id="177" name="Google Shape;177;p10"/>
          <p:cNvSpPr txBox="1">
            <a:spLocks noGrp="1"/>
          </p:cNvSpPr>
          <p:nvPr>
            <p:ph type="title"/>
          </p:nvPr>
        </p:nvSpPr>
        <p:spPr>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dk1"/>
              </a:buClr>
              <a:buSzPct val="39285"/>
              <a:buFont typeface="Arial"/>
              <a:buNone/>
            </a:pPr>
            <a:r>
              <a:rPr lang="en" b="1" dirty="0">
                <a:solidFill>
                  <a:srgbClr val="253047"/>
                </a:solidFill>
                <a:latin typeface="Raleway"/>
                <a:ea typeface="Raleway"/>
                <a:cs typeface="Raleway"/>
                <a:sym typeface="Raleway"/>
              </a:rPr>
              <a:t>Value Proposition</a:t>
            </a:r>
            <a:endParaRPr b="1" dirty="0">
              <a:solidFill>
                <a:srgbClr val="253047"/>
              </a:solidFill>
              <a:latin typeface="Raleway"/>
              <a:ea typeface="Raleway"/>
              <a:cs typeface="Raleway"/>
              <a:sym typeface="Raleway"/>
            </a:endParaRPr>
          </a:p>
        </p:txBody>
      </p:sp>
      <p:sp>
        <p:nvSpPr>
          <p:cNvPr id="178" name="Google Shape;178;p10"/>
          <p:cNvSpPr txBox="1"/>
          <p:nvPr/>
        </p:nvSpPr>
        <p:spPr>
          <a:xfrm>
            <a:off x="3843327" y="3381609"/>
            <a:ext cx="1979700" cy="66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b="1" i="0" u="none" strike="noStrike" cap="none">
                <a:solidFill>
                  <a:srgbClr val="334060"/>
                </a:solidFill>
                <a:latin typeface="Raleway"/>
                <a:ea typeface="Raleway"/>
                <a:cs typeface="Raleway"/>
                <a:sym typeface="Raleway"/>
              </a:rPr>
              <a:t>Reduce Gas Leaks Impact </a:t>
            </a:r>
            <a:endParaRPr b="1" i="0" u="none" strike="noStrike" cap="none" dirty="0">
              <a:solidFill>
                <a:srgbClr val="334060"/>
              </a:solidFill>
              <a:latin typeface="Raleway"/>
              <a:ea typeface="Raleway"/>
              <a:cs typeface="Raleway"/>
              <a:sym typeface="Raleway"/>
            </a:endParaRPr>
          </a:p>
        </p:txBody>
      </p:sp>
      <p:sp>
        <p:nvSpPr>
          <p:cNvPr id="179" name="Google Shape;179;p10"/>
          <p:cNvSpPr txBox="1"/>
          <p:nvPr/>
        </p:nvSpPr>
        <p:spPr>
          <a:xfrm>
            <a:off x="604615" y="3335780"/>
            <a:ext cx="1979700" cy="66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b="1" i="0" u="none" strike="noStrike" cap="none">
                <a:solidFill>
                  <a:srgbClr val="334060"/>
                </a:solidFill>
                <a:latin typeface="Raleway"/>
                <a:ea typeface="Raleway"/>
                <a:cs typeface="Raleway"/>
                <a:sym typeface="Raleway"/>
              </a:rPr>
              <a:t>Innovate</a:t>
            </a:r>
            <a:endParaRPr sz="1200" b="1" i="0" u="none" strike="noStrike" cap="none" dirty="0">
              <a:solidFill>
                <a:srgbClr val="000000"/>
              </a:solidFill>
              <a:latin typeface="Raleway"/>
              <a:ea typeface="Raleway"/>
              <a:cs typeface="Raleway"/>
              <a:sym typeface="Raleway"/>
            </a:endParaRPr>
          </a:p>
        </p:txBody>
      </p:sp>
      <p:pic>
        <p:nvPicPr>
          <p:cNvPr id="180" name="Google Shape;180;p10"/>
          <p:cNvPicPr preferRelativeResize="0"/>
          <p:nvPr/>
        </p:nvPicPr>
        <p:blipFill rotWithShape="1">
          <a:blip r:embed="rId6">
            <a:alphaModFix/>
          </a:blip>
          <a:srcRect/>
          <a:stretch/>
        </p:blipFill>
        <p:spPr>
          <a:xfrm>
            <a:off x="6837436" y="1886901"/>
            <a:ext cx="954413" cy="954412"/>
          </a:xfrm>
          <a:prstGeom prst="rect">
            <a:avLst/>
          </a:prstGeom>
          <a:noFill/>
          <a:ln>
            <a:noFill/>
          </a:ln>
        </p:spPr>
      </p:pic>
      <p:grpSp>
        <p:nvGrpSpPr>
          <p:cNvPr id="181" name="Google Shape;181;p10"/>
          <p:cNvGrpSpPr/>
          <p:nvPr/>
        </p:nvGrpSpPr>
        <p:grpSpPr>
          <a:xfrm>
            <a:off x="3924297" y="1670984"/>
            <a:ext cx="1477098" cy="1315062"/>
            <a:chOff x="3814828" y="1977875"/>
            <a:chExt cx="984732" cy="876708"/>
          </a:xfrm>
        </p:grpSpPr>
        <p:pic>
          <p:nvPicPr>
            <p:cNvPr id="182" name="Google Shape;182;p10"/>
            <p:cNvPicPr preferRelativeResize="0"/>
            <p:nvPr/>
          </p:nvPicPr>
          <p:blipFill rotWithShape="1">
            <a:blip r:embed="rId7">
              <a:alphaModFix/>
            </a:blip>
            <a:srcRect/>
            <a:stretch/>
          </p:blipFill>
          <p:spPr>
            <a:xfrm>
              <a:off x="4041935" y="2096958"/>
              <a:ext cx="757625" cy="757625"/>
            </a:xfrm>
            <a:prstGeom prst="rect">
              <a:avLst/>
            </a:prstGeom>
            <a:noFill/>
            <a:ln>
              <a:noFill/>
            </a:ln>
          </p:spPr>
        </p:pic>
        <p:pic>
          <p:nvPicPr>
            <p:cNvPr id="183" name="Google Shape;183;p10"/>
            <p:cNvPicPr preferRelativeResize="0"/>
            <p:nvPr/>
          </p:nvPicPr>
          <p:blipFill rotWithShape="1">
            <a:blip r:embed="rId8">
              <a:alphaModFix/>
            </a:blip>
            <a:srcRect/>
            <a:stretch/>
          </p:blipFill>
          <p:spPr>
            <a:xfrm>
              <a:off x="3814828" y="1977875"/>
              <a:ext cx="392100" cy="392100"/>
            </a:xfrm>
            <a:prstGeom prst="rect">
              <a:avLst/>
            </a:prstGeom>
            <a:noFill/>
            <a:ln>
              <a:noFill/>
            </a:ln>
          </p:spPr>
        </p:pic>
      </p:grpSp>
      <p:grpSp>
        <p:nvGrpSpPr>
          <p:cNvPr id="184" name="Google Shape;184;p10"/>
          <p:cNvGrpSpPr/>
          <p:nvPr/>
        </p:nvGrpSpPr>
        <p:grpSpPr>
          <a:xfrm>
            <a:off x="814944" y="1970935"/>
            <a:ext cx="1842027" cy="954410"/>
            <a:chOff x="6919046" y="2208691"/>
            <a:chExt cx="1228018" cy="636273"/>
          </a:xfrm>
        </p:grpSpPr>
        <p:pic>
          <p:nvPicPr>
            <p:cNvPr id="185" name="Google Shape;185;p10"/>
            <p:cNvPicPr preferRelativeResize="0"/>
            <p:nvPr/>
          </p:nvPicPr>
          <p:blipFill rotWithShape="1">
            <a:blip r:embed="rId9">
              <a:alphaModFix/>
            </a:blip>
            <a:srcRect/>
            <a:stretch/>
          </p:blipFill>
          <p:spPr>
            <a:xfrm>
              <a:off x="7524807" y="2208691"/>
              <a:ext cx="622257" cy="636273"/>
            </a:xfrm>
            <a:prstGeom prst="rect">
              <a:avLst/>
            </a:prstGeom>
            <a:noFill/>
            <a:ln>
              <a:noFill/>
            </a:ln>
          </p:spPr>
        </p:pic>
        <p:pic>
          <p:nvPicPr>
            <p:cNvPr id="186" name="Google Shape;186;p10"/>
            <p:cNvPicPr preferRelativeResize="0"/>
            <p:nvPr/>
          </p:nvPicPr>
          <p:blipFill rotWithShape="1">
            <a:blip r:embed="rId10">
              <a:alphaModFix/>
            </a:blip>
            <a:srcRect/>
            <a:stretch/>
          </p:blipFill>
          <p:spPr>
            <a:xfrm>
              <a:off x="6919046" y="2371659"/>
              <a:ext cx="303842" cy="303842"/>
            </a:xfrm>
            <a:prstGeom prst="rect">
              <a:avLst/>
            </a:prstGeom>
            <a:noFill/>
            <a:ln>
              <a:noFill/>
            </a:ln>
          </p:spPr>
        </p:pic>
        <p:cxnSp>
          <p:nvCxnSpPr>
            <p:cNvPr id="187" name="Google Shape;187;p10"/>
            <p:cNvCxnSpPr>
              <a:stCxn id="186" idx="3"/>
              <a:endCxn id="185" idx="1"/>
            </p:cNvCxnSpPr>
            <p:nvPr/>
          </p:nvCxnSpPr>
          <p:spPr>
            <a:xfrm>
              <a:off x="7222888" y="2523580"/>
              <a:ext cx="301800" cy="3300"/>
            </a:xfrm>
            <a:prstGeom prst="straightConnector1">
              <a:avLst/>
            </a:prstGeom>
            <a:noFill/>
            <a:ln w="9525" cap="flat" cmpd="sng">
              <a:solidFill>
                <a:srgbClr val="00B050"/>
              </a:solidFill>
              <a:prstDash val="solid"/>
              <a:round/>
              <a:headEnd type="none" w="sm" len="sm"/>
              <a:tailEnd type="triangle" w="med" len="med"/>
            </a:ln>
          </p:spPr>
        </p:cxnSp>
      </p:grpSp>
      <p:grpSp>
        <p:nvGrpSpPr>
          <p:cNvPr id="188" name="Google Shape;188;p10"/>
          <p:cNvGrpSpPr/>
          <p:nvPr/>
        </p:nvGrpSpPr>
        <p:grpSpPr>
          <a:xfrm>
            <a:off x="1016740" y="2986046"/>
            <a:ext cx="6875628" cy="314875"/>
            <a:chOff x="1016740" y="2986046"/>
            <a:chExt cx="6875628" cy="314875"/>
          </a:xfrm>
        </p:grpSpPr>
        <p:pic>
          <p:nvPicPr>
            <p:cNvPr id="189" name="Google Shape;189;p10" descr="Shadow PNGs for Free Download"/>
            <p:cNvPicPr preferRelativeResize="0"/>
            <p:nvPr/>
          </p:nvPicPr>
          <p:blipFill rotWithShape="1">
            <a:blip r:embed="rId11">
              <a:alphaModFix/>
            </a:blip>
            <a:srcRect t="42511" b="41846"/>
            <a:stretch/>
          </p:blipFill>
          <p:spPr>
            <a:xfrm>
              <a:off x="1016740" y="2986046"/>
              <a:ext cx="1155450" cy="314875"/>
            </a:xfrm>
            <a:prstGeom prst="rect">
              <a:avLst/>
            </a:prstGeom>
            <a:noFill/>
            <a:ln>
              <a:noFill/>
            </a:ln>
          </p:spPr>
        </p:pic>
        <p:pic>
          <p:nvPicPr>
            <p:cNvPr id="190" name="Google Shape;190;p10" descr="Shadow PNGs for Free Download"/>
            <p:cNvPicPr preferRelativeResize="0"/>
            <p:nvPr/>
          </p:nvPicPr>
          <p:blipFill rotWithShape="1">
            <a:blip r:embed="rId11">
              <a:alphaModFix/>
            </a:blip>
            <a:srcRect t="42511" b="41846"/>
            <a:stretch/>
          </p:blipFill>
          <p:spPr>
            <a:xfrm>
              <a:off x="4245945" y="2986046"/>
              <a:ext cx="1155450" cy="314875"/>
            </a:xfrm>
            <a:prstGeom prst="rect">
              <a:avLst/>
            </a:prstGeom>
            <a:noFill/>
            <a:ln>
              <a:noFill/>
            </a:ln>
          </p:spPr>
        </p:pic>
        <p:pic>
          <p:nvPicPr>
            <p:cNvPr id="191" name="Google Shape;191;p10" descr="Shadow PNGs for Free Download"/>
            <p:cNvPicPr preferRelativeResize="0"/>
            <p:nvPr/>
          </p:nvPicPr>
          <p:blipFill rotWithShape="1">
            <a:blip r:embed="rId11">
              <a:alphaModFix/>
            </a:blip>
            <a:srcRect t="42511" b="41846"/>
            <a:stretch/>
          </p:blipFill>
          <p:spPr>
            <a:xfrm>
              <a:off x="6736918" y="2986046"/>
              <a:ext cx="1155450" cy="314875"/>
            </a:xfrm>
            <a:prstGeom prst="rect">
              <a:avLst/>
            </a:prstGeom>
            <a:noFill/>
            <a:ln>
              <a:noFill/>
            </a:ln>
          </p:spPr>
        </p:pic>
      </p:grpSp>
      <p:sp>
        <p:nvSpPr>
          <p:cNvPr id="192" name="Google Shape;192;p10"/>
          <p:cNvSpPr txBox="1"/>
          <p:nvPr/>
        </p:nvSpPr>
        <p:spPr>
          <a:xfrm>
            <a:off x="6382554" y="3381609"/>
            <a:ext cx="1979700" cy="66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b="1" i="0" u="none" strike="noStrike" cap="none">
                <a:solidFill>
                  <a:srgbClr val="334060"/>
                </a:solidFill>
                <a:latin typeface="Raleway"/>
                <a:ea typeface="Raleway"/>
                <a:cs typeface="Raleway"/>
                <a:sym typeface="Raleway"/>
              </a:rPr>
              <a:t>Improve Safety</a:t>
            </a:r>
            <a:endParaRPr b="1" i="0" u="none" strike="noStrike" cap="none" dirty="0">
              <a:solidFill>
                <a:srgbClr val="334060"/>
              </a:solidFill>
              <a:latin typeface="Raleway"/>
              <a:ea typeface="Raleway"/>
              <a:cs typeface="Raleway"/>
              <a:sym typeface="Raleway"/>
            </a:endParaRPr>
          </a:p>
        </p:txBody>
      </p:sp>
      <p:pic>
        <p:nvPicPr>
          <p:cNvPr id="2" name="Google Shape;158;p9">
            <a:extLst>
              <a:ext uri="{FF2B5EF4-FFF2-40B4-BE49-F238E27FC236}">
                <a16:creationId xmlns:a16="http://schemas.microsoft.com/office/drawing/2014/main" id="{A43B11D0-5279-41FC-000C-A7D5C5B2AC36}"/>
              </a:ext>
            </a:extLst>
          </p:cNvPr>
          <p:cNvPicPr preferRelativeResize="0"/>
          <p:nvPr/>
        </p:nvPicPr>
        <p:blipFill rotWithShape="1">
          <a:blip r:embed="rId12">
            <a:alphaModFix/>
          </a:blip>
          <a:srcRect l="-1" r="76794"/>
          <a:stretch/>
        </p:blipFill>
        <p:spPr>
          <a:xfrm>
            <a:off x="-15241" y="4280966"/>
            <a:ext cx="2230755" cy="1001168"/>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20032-F893-8F5D-AFBD-860776559B56}"/>
              </a:ext>
            </a:extLst>
          </p:cNvPr>
          <p:cNvSpPr>
            <a:spLocks noGrp="1"/>
          </p:cNvSpPr>
          <p:nvPr>
            <p:ph type="title"/>
          </p:nvPr>
        </p:nvSpPr>
        <p:spPr/>
        <p:txBody>
          <a:bodyPr>
            <a:normAutofit fontScale="90000"/>
          </a:bodyPr>
          <a:lstStyle/>
          <a:p>
            <a:r>
              <a:rPr lang="en-GB" dirty="0"/>
              <a:t>Query and Examples Format</a:t>
            </a:r>
          </a:p>
        </p:txBody>
      </p:sp>
      <p:sp>
        <p:nvSpPr>
          <p:cNvPr id="3" name=" 2">
            <a:extLst>
              <a:ext uri="{FF2B5EF4-FFF2-40B4-BE49-F238E27FC236}">
                <a16:creationId xmlns:a16="http://schemas.microsoft.com/office/drawing/2014/main" id="{99897B11-7034-463E-E757-0413D7FF7AA9}"/>
              </a:ext>
            </a:extLst>
          </p:cNvPr>
          <p:cNvSpPr>
            <a:spLocks noGrp="1"/>
          </p:cNvSpPr>
          <p:nvPr>
            <p:ph idx="1"/>
          </p:nvPr>
        </p:nvSpPr>
        <p:spPr/>
        <p:txBody>
          <a:bodyPr/>
          <a:lstStyle/>
          <a:p>
            <a:pPr marL="400050" indent="-285750">
              <a:buFont typeface="Arial" panose="020B0604020202020204" pitchFamily="34" charset="0"/>
              <a:buChar char="•"/>
            </a:pPr>
            <a:r>
              <a:rPr lang="en-GB" dirty="0"/>
              <a:t>Examples:</a:t>
            </a:r>
          </a:p>
          <a:p>
            <a:pPr lvl="1"/>
            <a:r>
              <a:rPr lang="en-GB" dirty="0"/>
              <a:t>Description: {description}</a:t>
            </a:r>
          </a:p>
          <a:p>
            <a:pPr marL="596900" lvl="1" indent="0">
              <a:buNone/>
            </a:pPr>
            <a:r>
              <a:rPr lang="en-GB" dirty="0"/>
              <a:t>	Label: {label}</a:t>
            </a:r>
          </a:p>
          <a:p>
            <a:pPr marL="400050" indent="-285750">
              <a:buFont typeface="Arial" panose="020B0604020202020204" pitchFamily="34" charset="0"/>
              <a:buChar char="•"/>
            </a:pPr>
            <a:r>
              <a:rPr lang="en-GB" dirty="0"/>
              <a:t>Query:</a:t>
            </a:r>
          </a:p>
          <a:p>
            <a:pPr lvl="1"/>
            <a:r>
              <a:rPr lang="en-GB" dirty="0"/>
              <a:t>Description: {description}</a:t>
            </a:r>
          </a:p>
          <a:p>
            <a:pPr marL="596900" lvl="1" indent="0">
              <a:buNone/>
            </a:pPr>
            <a:r>
              <a:rPr lang="en-GB" dirty="0"/>
              <a:t>	Label: </a:t>
            </a:r>
          </a:p>
        </p:txBody>
      </p:sp>
    </p:spTree>
    <p:extLst>
      <p:ext uri="{BB962C8B-B14F-4D97-AF65-F5344CB8AC3E}">
        <p14:creationId xmlns:p14="http://schemas.microsoft.com/office/powerpoint/2010/main" val="15303651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FE795-0E45-747F-DCE8-97D4BE1BA0FC}"/>
              </a:ext>
            </a:extLst>
          </p:cNvPr>
          <p:cNvSpPr>
            <a:spLocks noGrp="1"/>
          </p:cNvSpPr>
          <p:nvPr>
            <p:ph type="title"/>
          </p:nvPr>
        </p:nvSpPr>
        <p:spPr/>
        <p:txBody>
          <a:bodyPr>
            <a:normAutofit fontScale="90000"/>
          </a:bodyPr>
          <a:lstStyle/>
          <a:p>
            <a:r>
              <a:rPr lang="en-GB" dirty="0"/>
              <a:t>Model Input Example</a:t>
            </a:r>
          </a:p>
        </p:txBody>
      </p:sp>
      <p:sp>
        <p:nvSpPr>
          <p:cNvPr id="3" name=" 2">
            <a:extLst>
              <a:ext uri="{FF2B5EF4-FFF2-40B4-BE49-F238E27FC236}">
                <a16:creationId xmlns:a16="http://schemas.microsoft.com/office/drawing/2014/main" id="{4546D9CF-0FE7-6879-9421-EC9F86EF7526}"/>
              </a:ext>
            </a:extLst>
          </p:cNvPr>
          <p:cNvSpPr>
            <a:spLocks noGrp="1"/>
          </p:cNvSpPr>
          <p:nvPr>
            <p:ph idx="1"/>
          </p:nvPr>
        </p:nvSpPr>
        <p:spPr>
          <a:xfrm>
            <a:off x="251460" y="1017725"/>
            <a:ext cx="8793480" cy="3680750"/>
          </a:xfrm>
        </p:spPr>
        <p:txBody>
          <a:bodyPr>
            <a:noAutofit/>
          </a:bodyPr>
          <a:lstStyle/>
          <a:p>
            <a:r>
              <a:rPr lang="en-US" sz="1050" dirty="0"/>
              <a:t>You are a </a:t>
            </a:r>
            <a:r>
              <a:rPr lang="en-US" sz="1050" dirty="0" err="1"/>
              <a:t>knowledgable</a:t>
            </a:r>
            <a:r>
              <a:rPr lang="en-US" sz="1050" dirty="0"/>
              <a:t> pipeline maintenance assistant specializing in gas pipe repairs.</a:t>
            </a:r>
          </a:p>
          <a:p>
            <a:r>
              <a:rPr lang="en-US" sz="1050" dirty="0"/>
              <a:t>Your task is to decide if a damaged gas pipe can be repaired with patches.</a:t>
            </a:r>
          </a:p>
          <a:p>
            <a:endParaRPr lang="en-US" sz="1050" dirty="0"/>
          </a:p>
          <a:p>
            <a:r>
              <a:rPr lang="en-US" sz="1050" dirty="0"/>
              <a:t>Here some examples:</a:t>
            </a:r>
          </a:p>
          <a:p>
            <a:endParaRPr lang="en-US" sz="1050" dirty="0"/>
          </a:p>
          <a:p>
            <a:r>
              <a:rPr lang="en-US" sz="1050" dirty="0"/>
              <a:t>Description: The aerial steel pipe exhibits rose-shaped holes in its surface, indicating a faulty section. No high pressure is present within the pipe, and there are no signs of strong corrosion or bad conditions. Additionally, there is no branch near the break, and the pipe is not covered by a wall. There are no ribs present either. This suggests that the damage is localized to this particular area, with no broader systemic issues.</a:t>
            </a:r>
          </a:p>
          <a:p>
            <a:r>
              <a:rPr lang="en-US" sz="1050" dirty="0"/>
              <a:t>Label: Yes</a:t>
            </a:r>
          </a:p>
          <a:p>
            <a:r>
              <a:rPr lang="en-US" sz="1050" dirty="0"/>
              <a:t>[…] x (</a:t>
            </a:r>
            <a:r>
              <a:rPr lang="en-US" sz="1050" dirty="0" err="1"/>
              <a:t>top_k</a:t>
            </a:r>
            <a:r>
              <a:rPr lang="en-US" sz="1050" dirty="0"/>
              <a:t> – 1)</a:t>
            </a:r>
          </a:p>
          <a:p>
            <a:endParaRPr lang="en-US" sz="1050" dirty="0"/>
          </a:p>
          <a:p>
            <a:r>
              <a:rPr lang="en-US" sz="1050" dirty="0"/>
              <a:t>Basing your decision on the provided examples, complete by answering either:</a:t>
            </a:r>
          </a:p>
          <a:p>
            <a:r>
              <a:rPr lang="en-US" sz="1050" dirty="0"/>
              <a:t>- Yes if the damage can be repaired by using patches;</a:t>
            </a:r>
          </a:p>
          <a:p>
            <a:r>
              <a:rPr lang="en-US" sz="1050" dirty="0"/>
              <a:t>- No if the damage cannot be repaired by using patches.</a:t>
            </a:r>
          </a:p>
          <a:p>
            <a:r>
              <a:rPr lang="en-US" sz="1050" dirty="0"/>
              <a:t>Answer only and solely the label, do not write other words.</a:t>
            </a:r>
          </a:p>
          <a:p>
            <a:endParaRPr lang="en-US" sz="1050" dirty="0"/>
          </a:p>
          <a:p>
            <a:r>
              <a:rPr lang="en-US" sz="1050" dirty="0"/>
              <a:t>Query:</a:t>
            </a:r>
          </a:p>
          <a:p>
            <a:r>
              <a:rPr lang="en-US" sz="1050" dirty="0"/>
              <a:t>Description: Aerial pipe non-sheared linear lesion detected at Bad Conditions with Steel material.</a:t>
            </a:r>
          </a:p>
          <a:p>
            <a:r>
              <a:rPr lang="en-US" sz="1050" dirty="0"/>
              <a:t>Label: </a:t>
            </a:r>
            <a:endParaRPr lang="en-GB" sz="1050" dirty="0"/>
          </a:p>
        </p:txBody>
      </p:sp>
    </p:spTree>
    <p:extLst>
      <p:ext uri="{BB962C8B-B14F-4D97-AF65-F5344CB8AC3E}">
        <p14:creationId xmlns:p14="http://schemas.microsoft.com/office/powerpoint/2010/main" val="6743848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4721C-ECD6-9091-0068-33FC9C3A190B}"/>
              </a:ext>
            </a:extLst>
          </p:cNvPr>
          <p:cNvSpPr>
            <a:spLocks noGrp="1"/>
          </p:cNvSpPr>
          <p:nvPr>
            <p:ph type="title"/>
          </p:nvPr>
        </p:nvSpPr>
        <p:spPr/>
        <p:txBody>
          <a:bodyPr>
            <a:normAutofit fontScale="90000"/>
          </a:bodyPr>
          <a:lstStyle/>
          <a:p>
            <a:r>
              <a:rPr lang="en-GB" dirty="0"/>
              <a:t>Prompt Sensitivity</a:t>
            </a:r>
          </a:p>
        </p:txBody>
      </p:sp>
      <p:sp>
        <p:nvSpPr>
          <p:cNvPr id="3" name=" 2">
            <a:extLst>
              <a:ext uri="{FF2B5EF4-FFF2-40B4-BE49-F238E27FC236}">
                <a16:creationId xmlns:a16="http://schemas.microsoft.com/office/drawing/2014/main" id="{DB552005-9EFB-869B-9752-6FBE0C53041D}"/>
              </a:ext>
            </a:extLst>
          </p:cNvPr>
          <p:cNvSpPr>
            <a:spLocks noGrp="1"/>
          </p:cNvSpPr>
          <p:nvPr>
            <p:ph idx="1"/>
          </p:nvPr>
        </p:nvSpPr>
        <p:spPr/>
        <p:txBody>
          <a:bodyPr/>
          <a:lstStyle/>
          <a:p>
            <a:r>
              <a:rPr lang="en-US" i="1" dirty="0"/>
              <a:t>‘Successful’ = False:</a:t>
            </a:r>
          </a:p>
          <a:p>
            <a:r>
              <a:rPr lang="en-US" dirty="0"/>
              <a:t>The aerial steel pipe has a non-sheared linear lesion caused by strong corrosion, despite high pressure within the pipe. The injury is located near a branch and is covered by a wall, with the presence of a valve close to the break. The pipe also features ribs, indicating that it may be more susceptible to corrosion.</a:t>
            </a:r>
          </a:p>
          <a:p>
            <a:endParaRPr lang="en-US" dirty="0"/>
          </a:p>
          <a:p>
            <a:r>
              <a:rPr lang="en-GB" i="1" dirty="0"/>
              <a:t>‘Successful’ = True</a:t>
            </a:r>
            <a:r>
              <a:rPr lang="en-GB" dirty="0"/>
              <a:t>:</a:t>
            </a:r>
          </a:p>
          <a:p>
            <a:r>
              <a:rPr lang="en-US" dirty="0"/>
              <a:t>Aerial pipe non-sheared linear lesion detected at Bad Conditions with Steel material.</a:t>
            </a:r>
            <a:endParaRPr lang="en-GB" dirty="0"/>
          </a:p>
        </p:txBody>
      </p:sp>
    </p:spTree>
    <p:extLst>
      <p:ext uri="{BB962C8B-B14F-4D97-AF65-F5344CB8AC3E}">
        <p14:creationId xmlns:p14="http://schemas.microsoft.com/office/powerpoint/2010/main" val="17006050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DD2A7-92EA-8C0D-5265-F601A7D1A4E3}"/>
              </a:ext>
            </a:extLst>
          </p:cNvPr>
          <p:cNvSpPr>
            <a:spLocks noGrp="1"/>
          </p:cNvSpPr>
          <p:nvPr>
            <p:ph type="title"/>
          </p:nvPr>
        </p:nvSpPr>
        <p:spPr/>
        <p:txBody>
          <a:bodyPr>
            <a:normAutofit fontScale="90000"/>
          </a:bodyPr>
          <a:lstStyle/>
          <a:p>
            <a:r>
              <a:rPr lang="en-GB" dirty="0"/>
              <a:t>Yes/No</a:t>
            </a:r>
          </a:p>
        </p:txBody>
      </p:sp>
      <p:pic>
        <p:nvPicPr>
          <p:cNvPr id="11266" name="Picture 2">
            <a:extLst>
              <a:ext uri="{FF2B5EF4-FFF2-40B4-BE49-F238E27FC236}">
                <a16:creationId xmlns:a16="http://schemas.microsoft.com/office/drawing/2014/main" id="{92353E2D-D5C3-7AEC-8168-2CF28BF934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819" y="1132315"/>
            <a:ext cx="7162163" cy="3566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38254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67376-CFAA-4784-E672-1B48A33EB6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AE2E3A-A384-BBE3-FEA1-5703D4F1A840}"/>
              </a:ext>
            </a:extLst>
          </p:cNvPr>
          <p:cNvSpPr>
            <a:spLocks noGrp="1"/>
          </p:cNvSpPr>
          <p:nvPr>
            <p:ph type="title"/>
          </p:nvPr>
        </p:nvSpPr>
        <p:spPr/>
        <p:txBody>
          <a:bodyPr>
            <a:normAutofit fontScale="90000"/>
          </a:bodyPr>
          <a:lstStyle/>
          <a:p>
            <a:r>
              <a:rPr lang="en-GB" dirty="0"/>
              <a:t>Patchable/Not Patchable</a:t>
            </a:r>
          </a:p>
        </p:txBody>
      </p:sp>
      <p:pic>
        <p:nvPicPr>
          <p:cNvPr id="15362" name="Picture 2">
            <a:extLst>
              <a:ext uri="{FF2B5EF4-FFF2-40B4-BE49-F238E27FC236}">
                <a16:creationId xmlns:a16="http://schemas.microsoft.com/office/drawing/2014/main" id="{CF1546E9-6FCA-9E01-E256-9080E3569C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5333" y="1281237"/>
            <a:ext cx="6138407" cy="3056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4748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B20ED0-A4F6-2705-A656-A9D499BF85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8A1484-6487-554B-9FBD-C9F4F1A438D4}"/>
              </a:ext>
            </a:extLst>
          </p:cNvPr>
          <p:cNvSpPr>
            <a:spLocks noGrp="1"/>
          </p:cNvSpPr>
          <p:nvPr>
            <p:ph type="title"/>
          </p:nvPr>
        </p:nvSpPr>
        <p:spPr/>
        <p:txBody>
          <a:bodyPr>
            <a:normAutofit fontScale="90000"/>
          </a:bodyPr>
          <a:lstStyle/>
          <a:p>
            <a:r>
              <a:rPr lang="en-GB" dirty="0"/>
              <a:t>Applicable/Not Applicable</a:t>
            </a:r>
          </a:p>
        </p:txBody>
      </p:sp>
      <p:pic>
        <p:nvPicPr>
          <p:cNvPr id="14338" name="Picture 2">
            <a:extLst>
              <a:ext uri="{FF2B5EF4-FFF2-40B4-BE49-F238E27FC236}">
                <a16:creationId xmlns:a16="http://schemas.microsoft.com/office/drawing/2014/main" id="{86DF8422-0DEB-1E43-B292-3FA29BF37E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6793" y="1257382"/>
            <a:ext cx="6551875" cy="3262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93648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6B78D-633F-B619-61E1-328EF1E59C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DD0F54-A7ED-B950-5F86-4CF90420B199}"/>
              </a:ext>
            </a:extLst>
          </p:cNvPr>
          <p:cNvSpPr>
            <a:spLocks noGrp="1"/>
          </p:cNvSpPr>
          <p:nvPr>
            <p:ph type="title"/>
          </p:nvPr>
        </p:nvSpPr>
        <p:spPr/>
        <p:txBody>
          <a:bodyPr>
            <a:normAutofit fontScale="90000"/>
          </a:bodyPr>
          <a:lstStyle/>
          <a:p>
            <a:r>
              <a:rPr lang="en-GB" dirty="0"/>
              <a:t>True/False</a:t>
            </a:r>
          </a:p>
        </p:txBody>
      </p:sp>
      <p:pic>
        <p:nvPicPr>
          <p:cNvPr id="13314" name="Picture 2">
            <a:extLst>
              <a:ext uri="{FF2B5EF4-FFF2-40B4-BE49-F238E27FC236}">
                <a16:creationId xmlns:a16="http://schemas.microsoft.com/office/drawing/2014/main" id="{402AC2ED-B7AC-BBC3-5D03-46990978C1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0110" y="1021968"/>
            <a:ext cx="7383780" cy="3676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0599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pic>
        <p:nvPicPr>
          <p:cNvPr id="528" name="Google Shape;528;p22"/>
          <p:cNvPicPr preferRelativeResize="0"/>
          <p:nvPr/>
        </p:nvPicPr>
        <p:blipFill rotWithShape="1">
          <a:blip r:embed="rId3">
            <a:alphaModFix amt="90000"/>
          </a:blip>
          <a:srcRect l="22618" t="23558" r="60480" b="66898"/>
          <a:stretch/>
        </p:blipFill>
        <p:spPr>
          <a:xfrm>
            <a:off x="391174" y="4033747"/>
            <a:ext cx="8447837" cy="190832"/>
          </a:xfrm>
          <a:prstGeom prst="rect">
            <a:avLst/>
          </a:prstGeom>
          <a:noFill/>
          <a:ln>
            <a:noFill/>
          </a:ln>
        </p:spPr>
      </p:pic>
      <p:pic>
        <p:nvPicPr>
          <p:cNvPr id="529" name="Google Shape;529;p22"/>
          <p:cNvPicPr preferRelativeResize="0"/>
          <p:nvPr/>
        </p:nvPicPr>
        <p:blipFill rotWithShape="1">
          <a:blip r:embed="rId3">
            <a:alphaModFix amt="90000"/>
          </a:blip>
          <a:srcRect l="79654" t="52415" r="-124" b="14154"/>
          <a:stretch/>
        </p:blipFill>
        <p:spPr>
          <a:xfrm flipH="1">
            <a:off x="1" y="3551908"/>
            <a:ext cx="391172" cy="686746"/>
          </a:xfrm>
          <a:prstGeom prst="rect">
            <a:avLst/>
          </a:prstGeom>
          <a:noFill/>
          <a:ln>
            <a:noFill/>
          </a:ln>
        </p:spPr>
      </p:pic>
      <p:pic>
        <p:nvPicPr>
          <p:cNvPr id="530" name="Google Shape;530;p22"/>
          <p:cNvPicPr preferRelativeResize="0"/>
          <p:nvPr/>
        </p:nvPicPr>
        <p:blipFill rotWithShape="1">
          <a:blip r:embed="rId3">
            <a:alphaModFix amt="90000"/>
          </a:blip>
          <a:srcRect l="79654" t="52415" r="-124" b="14154"/>
          <a:stretch/>
        </p:blipFill>
        <p:spPr>
          <a:xfrm>
            <a:off x="8839011" y="3551908"/>
            <a:ext cx="391172" cy="686746"/>
          </a:xfrm>
          <a:prstGeom prst="rect">
            <a:avLst/>
          </a:prstGeom>
          <a:noFill/>
          <a:ln>
            <a:noFill/>
          </a:ln>
        </p:spPr>
      </p:pic>
      <p:pic>
        <p:nvPicPr>
          <p:cNvPr id="531" name="Google Shape;531;p22"/>
          <p:cNvPicPr preferRelativeResize="0"/>
          <p:nvPr/>
        </p:nvPicPr>
        <p:blipFill rotWithShape="1">
          <a:blip r:embed="rId4">
            <a:alphaModFix/>
          </a:blip>
          <a:srcRect/>
          <a:stretch/>
        </p:blipFill>
        <p:spPr>
          <a:xfrm>
            <a:off x="0" y="1979726"/>
            <a:ext cx="9144001" cy="1001168"/>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FAED6-DCCC-F41F-EF85-2BC1BA4E76DF}"/>
              </a:ext>
            </a:extLst>
          </p:cNvPr>
          <p:cNvSpPr>
            <a:spLocks noGrp="1"/>
          </p:cNvSpPr>
          <p:nvPr>
            <p:ph type="title"/>
          </p:nvPr>
        </p:nvSpPr>
        <p:spPr>
          <a:xfrm>
            <a:off x="1945903" y="2203142"/>
            <a:ext cx="4337791" cy="572700"/>
          </a:xfrm>
        </p:spPr>
        <p:txBody>
          <a:bodyPr>
            <a:noAutofit/>
          </a:bodyPr>
          <a:lstStyle/>
          <a:p>
            <a:pPr algn="ctr"/>
            <a:r>
              <a:rPr lang="en-GB" sz="3600" b="1" dirty="0">
                <a:solidFill>
                  <a:srgbClr val="3B475B"/>
                </a:solidFill>
              </a:rPr>
              <a:t>Data Preparation</a:t>
            </a:r>
          </a:p>
        </p:txBody>
      </p:sp>
      <p:pic>
        <p:nvPicPr>
          <p:cNvPr id="4" name="Google Shape;316;g31b760ce768_0_98">
            <a:extLst>
              <a:ext uri="{FF2B5EF4-FFF2-40B4-BE49-F238E27FC236}">
                <a16:creationId xmlns:a16="http://schemas.microsoft.com/office/drawing/2014/main" id="{6B3B95D5-5C1E-C265-18B1-0BAA89CB5CAD}"/>
              </a:ext>
            </a:extLst>
          </p:cNvPr>
          <p:cNvPicPr preferRelativeResize="0"/>
          <p:nvPr/>
        </p:nvPicPr>
        <p:blipFill rotWithShape="1">
          <a:blip r:embed="rId2">
            <a:alphaModFix/>
          </a:blip>
          <a:srcRect/>
          <a:stretch/>
        </p:blipFill>
        <p:spPr>
          <a:xfrm>
            <a:off x="6283694" y="2203142"/>
            <a:ext cx="639926" cy="639926"/>
          </a:xfrm>
          <a:prstGeom prst="rect">
            <a:avLst/>
          </a:prstGeom>
          <a:noFill/>
          <a:ln>
            <a:noFill/>
          </a:ln>
        </p:spPr>
      </p:pic>
      <p:pic>
        <p:nvPicPr>
          <p:cNvPr id="5" name="Google Shape;158;p9">
            <a:extLst>
              <a:ext uri="{FF2B5EF4-FFF2-40B4-BE49-F238E27FC236}">
                <a16:creationId xmlns:a16="http://schemas.microsoft.com/office/drawing/2014/main" id="{25FDD430-D889-4CC0-EC6E-806DA57F4F5C}"/>
              </a:ext>
            </a:extLst>
          </p:cNvPr>
          <p:cNvPicPr preferRelativeResize="0"/>
          <p:nvPr/>
        </p:nvPicPr>
        <p:blipFill rotWithShape="1">
          <a:blip r:embed="rId3">
            <a:alphaModFix/>
          </a:blip>
          <a:srcRect l="-1" r="76794"/>
          <a:stretch/>
        </p:blipFill>
        <p:spPr>
          <a:xfrm>
            <a:off x="-15241" y="4280966"/>
            <a:ext cx="2230755" cy="1001168"/>
          </a:xfrm>
          <a:prstGeom prst="rect">
            <a:avLst/>
          </a:prstGeom>
          <a:noFill/>
          <a:ln>
            <a:noFill/>
          </a:ln>
        </p:spPr>
      </p:pic>
      <p:pic>
        <p:nvPicPr>
          <p:cNvPr id="6" name="Google Shape;194;p10">
            <a:extLst>
              <a:ext uri="{FF2B5EF4-FFF2-40B4-BE49-F238E27FC236}">
                <a16:creationId xmlns:a16="http://schemas.microsoft.com/office/drawing/2014/main" id="{C9DB74C6-5A20-0A3D-363C-1F64458EE1D0}"/>
              </a:ext>
            </a:extLst>
          </p:cNvPr>
          <p:cNvPicPr preferRelativeResize="0"/>
          <p:nvPr/>
        </p:nvPicPr>
        <p:blipFill rotWithShape="1">
          <a:blip r:embed="rId3">
            <a:alphaModFix/>
          </a:blip>
          <a:srcRect l="4644" r="88703"/>
          <a:stretch/>
        </p:blipFill>
        <p:spPr>
          <a:xfrm>
            <a:off x="2429126" y="4280966"/>
            <a:ext cx="106327" cy="1001168"/>
          </a:xfrm>
          <a:prstGeom prst="rect">
            <a:avLst/>
          </a:prstGeom>
          <a:noFill/>
          <a:ln>
            <a:noFill/>
          </a:ln>
        </p:spPr>
      </p:pic>
    </p:spTree>
    <p:extLst>
      <p:ext uri="{BB962C8B-B14F-4D97-AF65-F5344CB8AC3E}">
        <p14:creationId xmlns:p14="http://schemas.microsoft.com/office/powerpoint/2010/main" val="3411271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7281569F-26CB-B19D-472C-735FBF57ED23}"/>
              </a:ext>
            </a:extLst>
          </p:cNvPr>
          <p:cNvGrpSpPr/>
          <p:nvPr/>
        </p:nvGrpSpPr>
        <p:grpSpPr>
          <a:xfrm>
            <a:off x="1313419" y="2114115"/>
            <a:ext cx="6554272" cy="1112480"/>
            <a:chOff x="1313419" y="2114115"/>
            <a:chExt cx="6554272" cy="1112480"/>
          </a:xfrm>
        </p:grpSpPr>
        <p:cxnSp>
          <p:nvCxnSpPr>
            <p:cNvPr id="11" name="Google Shape;248;g31ba8709124_0_29">
              <a:extLst>
                <a:ext uri="{FF2B5EF4-FFF2-40B4-BE49-F238E27FC236}">
                  <a16:creationId xmlns:a16="http://schemas.microsoft.com/office/drawing/2014/main" id="{07C5378B-FBF0-1795-4C58-F1AD6392FAF3}"/>
                </a:ext>
              </a:extLst>
            </p:cNvPr>
            <p:cNvCxnSpPr>
              <a:cxnSpLocks/>
              <a:stCxn id="9" idx="3"/>
            </p:cNvCxnSpPr>
            <p:nvPr/>
          </p:nvCxnSpPr>
          <p:spPr>
            <a:xfrm flipV="1">
              <a:off x="2590896" y="2736128"/>
              <a:ext cx="1293650" cy="5467"/>
            </a:xfrm>
            <a:prstGeom prst="straightConnector1">
              <a:avLst/>
            </a:prstGeom>
            <a:noFill/>
            <a:ln w="19050" cap="flat" cmpd="sng">
              <a:solidFill>
                <a:schemeClr val="dk2"/>
              </a:solidFill>
              <a:prstDash val="solid"/>
              <a:round/>
              <a:headEnd type="none" w="sm" len="sm"/>
              <a:tailEnd type="triangle" w="med" len="med"/>
            </a:ln>
          </p:spPr>
        </p:cxnSp>
        <p:pic>
          <p:nvPicPr>
            <p:cNvPr id="9" name="Google Shape;245;g31ba8709124_0_29">
              <a:extLst>
                <a:ext uri="{FF2B5EF4-FFF2-40B4-BE49-F238E27FC236}">
                  <a16:creationId xmlns:a16="http://schemas.microsoft.com/office/drawing/2014/main" id="{B243ACC6-9AB9-0F99-615F-71155C67FF32}"/>
                </a:ext>
              </a:extLst>
            </p:cNvPr>
            <p:cNvPicPr preferRelativeResize="0"/>
            <p:nvPr/>
          </p:nvPicPr>
          <p:blipFill rotWithShape="1">
            <a:blip r:embed="rId2">
              <a:alphaModFix/>
            </a:blip>
            <a:srcRect/>
            <a:stretch/>
          </p:blipFill>
          <p:spPr>
            <a:xfrm>
              <a:off x="1313419" y="2256594"/>
              <a:ext cx="1277477" cy="970001"/>
            </a:xfrm>
            <a:prstGeom prst="rect">
              <a:avLst/>
            </a:prstGeom>
            <a:noFill/>
            <a:ln>
              <a:noFill/>
            </a:ln>
          </p:spPr>
        </p:pic>
        <p:grpSp>
          <p:nvGrpSpPr>
            <p:cNvPr id="35" name="Group 34">
              <a:extLst>
                <a:ext uri="{FF2B5EF4-FFF2-40B4-BE49-F238E27FC236}">
                  <a16:creationId xmlns:a16="http://schemas.microsoft.com/office/drawing/2014/main" id="{7234BB7F-E044-AE0B-CD84-6EB35A838287}"/>
                </a:ext>
              </a:extLst>
            </p:cNvPr>
            <p:cNvGrpSpPr/>
            <p:nvPr/>
          </p:nvGrpSpPr>
          <p:grpSpPr>
            <a:xfrm>
              <a:off x="3937709" y="2114115"/>
              <a:ext cx="1277477" cy="1072446"/>
              <a:chOff x="3937709" y="2114115"/>
              <a:chExt cx="1277477" cy="1072446"/>
            </a:xfrm>
          </p:grpSpPr>
          <p:pic>
            <p:nvPicPr>
              <p:cNvPr id="34" name="Google Shape;245;g31ba8709124_0_29">
                <a:extLst>
                  <a:ext uri="{FF2B5EF4-FFF2-40B4-BE49-F238E27FC236}">
                    <a16:creationId xmlns:a16="http://schemas.microsoft.com/office/drawing/2014/main" id="{FD2490B1-D1D4-5474-D0C9-CCC3A3084577}"/>
                  </a:ext>
                </a:extLst>
              </p:cNvPr>
              <p:cNvPicPr preferRelativeResize="0"/>
              <p:nvPr/>
            </p:nvPicPr>
            <p:blipFill rotWithShape="1">
              <a:blip r:embed="rId2">
                <a:alphaModFix/>
              </a:blip>
              <a:srcRect/>
              <a:stretch/>
            </p:blipFill>
            <p:spPr>
              <a:xfrm>
                <a:off x="3937709" y="2216560"/>
                <a:ext cx="1277477" cy="970001"/>
              </a:xfrm>
              <a:prstGeom prst="rect">
                <a:avLst/>
              </a:prstGeom>
              <a:noFill/>
              <a:ln>
                <a:noFill/>
              </a:ln>
            </p:spPr>
          </p:pic>
          <p:pic>
            <p:nvPicPr>
              <p:cNvPr id="12" name="Google Shape;253;g31ba8709124_0_29">
                <a:extLst>
                  <a:ext uri="{FF2B5EF4-FFF2-40B4-BE49-F238E27FC236}">
                    <a16:creationId xmlns:a16="http://schemas.microsoft.com/office/drawing/2014/main" id="{CF86D006-793D-12BD-8135-636232557ACB}"/>
                  </a:ext>
                </a:extLst>
              </p:cNvPr>
              <p:cNvPicPr preferRelativeResize="0"/>
              <p:nvPr/>
            </p:nvPicPr>
            <p:blipFill rotWithShape="1">
              <a:blip r:embed="rId3">
                <a:alphaModFix/>
              </a:blip>
              <a:srcRect/>
              <a:stretch/>
            </p:blipFill>
            <p:spPr>
              <a:xfrm>
                <a:off x="4613279" y="2114115"/>
                <a:ext cx="504295" cy="567231"/>
              </a:xfrm>
              <a:prstGeom prst="rect">
                <a:avLst/>
              </a:prstGeom>
              <a:noFill/>
              <a:ln>
                <a:noFill/>
              </a:ln>
            </p:spPr>
          </p:pic>
        </p:grpSp>
        <p:pic>
          <p:nvPicPr>
            <p:cNvPr id="8" name="Google Shape;243;g31ba8709124_0_29">
              <a:extLst>
                <a:ext uri="{FF2B5EF4-FFF2-40B4-BE49-F238E27FC236}">
                  <a16:creationId xmlns:a16="http://schemas.microsoft.com/office/drawing/2014/main" id="{31C69CCF-D766-A7CC-55F4-6512036E7C40}"/>
                </a:ext>
              </a:extLst>
            </p:cNvPr>
            <p:cNvPicPr preferRelativeResize="0"/>
            <p:nvPr/>
          </p:nvPicPr>
          <p:blipFill rotWithShape="1">
            <a:blip r:embed="rId4">
              <a:alphaModFix/>
            </a:blip>
            <a:srcRect b="34882"/>
            <a:stretch/>
          </p:blipFill>
          <p:spPr>
            <a:xfrm>
              <a:off x="6505601" y="2256594"/>
              <a:ext cx="1362090" cy="713529"/>
            </a:xfrm>
            <a:prstGeom prst="rect">
              <a:avLst/>
            </a:prstGeom>
            <a:noFill/>
            <a:ln>
              <a:noFill/>
            </a:ln>
          </p:spPr>
        </p:pic>
        <p:cxnSp>
          <p:nvCxnSpPr>
            <p:cNvPr id="33" name="Google Shape;248;g31ba8709124_0_29">
              <a:extLst>
                <a:ext uri="{FF2B5EF4-FFF2-40B4-BE49-F238E27FC236}">
                  <a16:creationId xmlns:a16="http://schemas.microsoft.com/office/drawing/2014/main" id="{2EA41567-5D6A-54A1-C5C4-A9AE736D4BBA}"/>
                </a:ext>
              </a:extLst>
            </p:cNvPr>
            <p:cNvCxnSpPr>
              <a:cxnSpLocks/>
            </p:cNvCxnSpPr>
            <p:nvPr/>
          </p:nvCxnSpPr>
          <p:spPr>
            <a:xfrm flipV="1">
              <a:off x="5083546" y="2741297"/>
              <a:ext cx="1293650" cy="5467"/>
            </a:xfrm>
            <a:prstGeom prst="straightConnector1">
              <a:avLst/>
            </a:prstGeom>
            <a:noFill/>
            <a:ln w="19050" cap="flat" cmpd="sng">
              <a:solidFill>
                <a:schemeClr val="dk2"/>
              </a:solidFill>
              <a:prstDash val="solid"/>
              <a:round/>
              <a:headEnd type="none" w="sm" len="sm"/>
              <a:tailEnd type="triangle" w="med" len="med"/>
            </a:ln>
          </p:spPr>
        </p:cxnSp>
      </p:grpSp>
      <p:sp>
        <p:nvSpPr>
          <p:cNvPr id="6" name="Google Shape;239;g31ba8709124_0_29">
            <a:extLst>
              <a:ext uri="{FF2B5EF4-FFF2-40B4-BE49-F238E27FC236}">
                <a16:creationId xmlns:a16="http://schemas.microsoft.com/office/drawing/2014/main" id="{6482279C-272E-A047-C9E6-91472FB1E06A}"/>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dk1"/>
              </a:buClr>
              <a:buSzPct val="39285"/>
              <a:buFont typeface="Arial"/>
              <a:buNone/>
            </a:pPr>
            <a:r>
              <a:rPr lang="en" b="1" dirty="0">
                <a:solidFill>
                  <a:srgbClr val="253047"/>
                </a:solidFill>
                <a:latin typeface="Raleway"/>
                <a:ea typeface="Raleway"/>
                <a:cs typeface="Raleway"/>
                <a:sym typeface="Raleway"/>
              </a:rPr>
              <a:t>Data Collection </a:t>
            </a:r>
            <a:endParaRPr b="1" dirty="0">
              <a:solidFill>
                <a:srgbClr val="253047"/>
              </a:solidFill>
              <a:latin typeface="Raleway"/>
              <a:ea typeface="Raleway"/>
              <a:cs typeface="Raleway"/>
              <a:sym typeface="Raleway"/>
            </a:endParaRPr>
          </a:p>
        </p:txBody>
      </p:sp>
      <p:pic>
        <p:nvPicPr>
          <p:cNvPr id="16" name="Google Shape;193;p10">
            <a:extLst>
              <a:ext uri="{FF2B5EF4-FFF2-40B4-BE49-F238E27FC236}">
                <a16:creationId xmlns:a16="http://schemas.microsoft.com/office/drawing/2014/main" id="{13F83F75-0D5F-02AD-B239-D5BCC8C9AA98}"/>
              </a:ext>
            </a:extLst>
          </p:cNvPr>
          <p:cNvPicPr preferRelativeResize="0"/>
          <p:nvPr/>
        </p:nvPicPr>
        <p:blipFill rotWithShape="1">
          <a:blip r:embed="rId5">
            <a:alphaModFix/>
          </a:blip>
          <a:srcRect r="75750"/>
          <a:stretch/>
        </p:blipFill>
        <p:spPr>
          <a:xfrm>
            <a:off x="-15240" y="4280966"/>
            <a:ext cx="2217420" cy="1001168"/>
          </a:xfrm>
          <a:prstGeom prst="rect">
            <a:avLst/>
          </a:prstGeom>
          <a:noFill/>
          <a:ln>
            <a:noFill/>
          </a:ln>
        </p:spPr>
      </p:pic>
      <p:pic>
        <p:nvPicPr>
          <p:cNvPr id="20" name="Google Shape;189;p10" descr="Shadow PNGs for Free Download">
            <a:extLst>
              <a:ext uri="{FF2B5EF4-FFF2-40B4-BE49-F238E27FC236}">
                <a16:creationId xmlns:a16="http://schemas.microsoft.com/office/drawing/2014/main" id="{72E270AB-FC72-FCD1-45E0-9EFFCD1C8B86}"/>
              </a:ext>
            </a:extLst>
          </p:cNvPr>
          <p:cNvPicPr preferRelativeResize="0"/>
          <p:nvPr/>
        </p:nvPicPr>
        <p:blipFill rotWithShape="1">
          <a:blip r:embed="rId6">
            <a:alphaModFix/>
          </a:blip>
          <a:srcRect t="42511" b="41846"/>
          <a:stretch/>
        </p:blipFill>
        <p:spPr>
          <a:xfrm>
            <a:off x="1276308" y="3062419"/>
            <a:ext cx="1252885" cy="252325"/>
          </a:xfrm>
          <a:prstGeom prst="rect">
            <a:avLst/>
          </a:prstGeom>
          <a:noFill/>
          <a:ln>
            <a:noFill/>
          </a:ln>
        </p:spPr>
      </p:pic>
      <p:sp>
        <p:nvSpPr>
          <p:cNvPr id="23" name="TextBox 22">
            <a:extLst>
              <a:ext uri="{FF2B5EF4-FFF2-40B4-BE49-F238E27FC236}">
                <a16:creationId xmlns:a16="http://schemas.microsoft.com/office/drawing/2014/main" id="{8BE23706-1472-1E51-4FBF-929E11CDB93B}"/>
              </a:ext>
            </a:extLst>
          </p:cNvPr>
          <p:cNvSpPr txBox="1"/>
          <p:nvPr/>
        </p:nvSpPr>
        <p:spPr>
          <a:xfrm>
            <a:off x="1337513" y="3360479"/>
            <a:ext cx="1191680" cy="363192"/>
          </a:xfrm>
          <a:prstGeom prst="rect">
            <a:avLst/>
          </a:prstGeom>
          <a:noFill/>
        </p:spPr>
        <p:txBody>
          <a:bodyPr wrap="square">
            <a:spAutoFit/>
          </a:bodyPr>
          <a:lstStyle/>
          <a:p>
            <a:pPr marL="0" marR="0" lvl="0" indent="0" algn="ctr" rtl="0">
              <a:lnSpc>
                <a:spcPct val="100000"/>
              </a:lnSpc>
              <a:spcBef>
                <a:spcPts val="0"/>
              </a:spcBef>
              <a:spcAft>
                <a:spcPts val="0"/>
              </a:spcAft>
              <a:buClr>
                <a:srgbClr val="000000"/>
              </a:buClr>
              <a:buSzPts val="1600"/>
              <a:buFont typeface="Arial"/>
              <a:buNone/>
            </a:pPr>
            <a:r>
              <a:rPr lang="it-IT" sz="1400" b="0" i="0" u="none" strike="noStrike" cap="none" dirty="0">
                <a:solidFill>
                  <a:schemeClr val="dk2"/>
                </a:solidFill>
                <a:latin typeface="Raleway"/>
                <a:ea typeface="Raleway"/>
                <a:cs typeface="Raleway"/>
                <a:sym typeface="Raleway"/>
              </a:rPr>
              <a:t>Spot</a:t>
            </a:r>
          </a:p>
        </p:txBody>
      </p:sp>
      <p:pic>
        <p:nvPicPr>
          <p:cNvPr id="21" name="Google Shape;189;p10" descr="Shadow PNGs for Free Download">
            <a:extLst>
              <a:ext uri="{FF2B5EF4-FFF2-40B4-BE49-F238E27FC236}">
                <a16:creationId xmlns:a16="http://schemas.microsoft.com/office/drawing/2014/main" id="{7B16C629-6050-42D4-5BF8-47A533C4663D}"/>
              </a:ext>
            </a:extLst>
          </p:cNvPr>
          <p:cNvPicPr preferRelativeResize="0"/>
          <p:nvPr/>
        </p:nvPicPr>
        <p:blipFill rotWithShape="1">
          <a:blip r:embed="rId6">
            <a:alphaModFix/>
          </a:blip>
          <a:srcRect t="42511" b="41846"/>
          <a:stretch/>
        </p:blipFill>
        <p:spPr>
          <a:xfrm>
            <a:off x="3914704" y="3063689"/>
            <a:ext cx="1314589" cy="247319"/>
          </a:xfrm>
          <a:prstGeom prst="rect">
            <a:avLst/>
          </a:prstGeom>
          <a:noFill/>
          <a:ln>
            <a:noFill/>
          </a:ln>
        </p:spPr>
      </p:pic>
      <p:sp>
        <p:nvSpPr>
          <p:cNvPr id="24" name="TextBox 23">
            <a:extLst>
              <a:ext uri="{FF2B5EF4-FFF2-40B4-BE49-F238E27FC236}">
                <a16:creationId xmlns:a16="http://schemas.microsoft.com/office/drawing/2014/main" id="{66C877A3-827B-BEED-CBDB-7A07AFDB0BC7}"/>
              </a:ext>
            </a:extLst>
          </p:cNvPr>
          <p:cNvSpPr txBox="1"/>
          <p:nvPr/>
        </p:nvSpPr>
        <p:spPr>
          <a:xfrm>
            <a:off x="3867204" y="3355835"/>
            <a:ext cx="1250370" cy="307776"/>
          </a:xfrm>
          <a:prstGeom prst="rect">
            <a:avLst/>
          </a:prstGeom>
          <a:noFill/>
        </p:spPr>
        <p:txBody>
          <a:bodyPr wrap="square">
            <a:spAutoFit/>
          </a:bodyPr>
          <a:lstStyle/>
          <a:p>
            <a:pPr marL="0" marR="0" lvl="0" indent="0" algn="ctr" rtl="0">
              <a:lnSpc>
                <a:spcPct val="100000"/>
              </a:lnSpc>
              <a:spcBef>
                <a:spcPts val="0"/>
              </a:spcBef>
              <a:spcAft>
                <a:spcPts val="0"/>
              </a:spcAft>
              <a:buClr>
                <a:srgbClr val="000000"/>
              </a:buClr>
              <a:buSzPts val="1600"/>
              <a:buFont typeface="Arial"/>
              <a:buNone/>
            </a:pPr>
            <a:r>
              <a:rPr lang="it-IT" sz="1400" b="0" i="0" u="none" strike="noStrike" cap="none" dirty="0" err="1">
                <a:solidFill>
                  <a:schemeClr val="dk2"/>
                </a:solidFill>
                <a:latin typeface="Raleway"/>
                <a:ea typeface="Raleway"/>
                <a:cs typeface="Raleway"/>
                <a:sym typeface="Raleway"/>
              </a:rPr>
              <a:t>Analyse</a:t>
            </a:r>
            <a:endParaRPr lang="it-IT" sz="1400" b="0" i="0" u="none" strike="noStrike" cap="none" dirty="0">
              <a:solidFill>
                <a:schemeClr val="dk2"/>
              </a:solidFill>
              <a:latin typeface="Raleway"/>
              <a:ea typeface="Raleway"/>
              <a:cs typeface="Raleway"/>
              <a:sym typeface="Raleway"/>
            </a:endParaRPr>
          </a:p>
        </p:txBody>
      </p:sp>
      <p:pic>
        <p:nvPicPr>
          <p:cNvPr id="22" name="Google Shape;189;p10" descr="Shadow PNGs for Free Download">
            <a:extLst>
              <a:ext uri="{FF2B5EF4-FFF2-40B4-BE49-F238E27FC236}">
                <a16:creationId xmlns:a16="http://schemas.microsoft.com/office/drawing/2014/main" id="{29EF5932-C96E-8D9D-C7B4-0A41579F1A7B}"/>
              </a:ext>
            </a:extLst>
          </p:cNvPr>
          <p:cNvPicPr preferRelativeResize="0"/>
          <p:nvPr/>
        </p:nvPicPr>
        <p:blipFill rotWithShape="1">
          <a:blip r:embed="rId6">
            <a:alphaModFix/>
          </a:blip>
          <a:srcRect t="42511" b="41846"/>
          <a:stretch/>
        </p:blipFill>
        <p:spPr>
          <a:xfrm>
            <a:off x="6505601" y="3057867"/>
            <a:ext cx="1362090" cy="257389"/>
          </a:xfrm>
          <a:prstGeom prst="rect">
            <a:avLst/>
          </a:prstGeom>
          <a:noFill/>
          <a:ln>
            <a:noFill/>
          </a:ln>
        </p:spPr>
      </p:pic>
      <p:sp>
        <p:nvSpPr>
          <p:cNvPr id="25" name="TextBox 24">
            <a:extLst>
              <a:ext uri="{FF2B5EF4-FFF2-40B4-BE49-F238E27FC236}">
                <a16:creationId xmlns:a16="http://schemas.microsoft.com/office/drawing/2014/main" id="{7066A83E-E978-7428-42E5-74AF142376D1}"/>
              </a:ext>
            </a:extLst>
          </p:cNvPr>
          <p:cNvSpPr txBox="1"/>
          <p:nvPr/>
        </p:nvSpPr>
        <p:spPr>
          <a:xfrm>
            <a:off x="6538869" y="3361908"/>
            <a:ext cx="1295551" cy="370481"/>
          </a:xfrm>
          <a:prstGeom prst="rect">
            <a:avLst/>
          </a:prstGeom>
          <a:noFill/>
        </p:spPr>
        <p:txBody>
          <a:bodyPr wrap="square">
            <a:spAutoFit/>
          </a:bodyPr>
          <a:lstStyle/>
          <a:p>
            <a:pPr marL="0" marR="0" lvl="0" indent="0" algn="ctr" rtl="0">
              <a:lnSpc>
                <a:spcPct val="100000"/>
              </a:lnSpc>
              <a:spcBef>
                <a:spcPts val="0"/>
              </a:spcBef>
              <a:spcAft>
                <a:spcPts val="0"/>
              </a:spcAft>
              <a:buClr>
                <a:srgbClr val="000000"/>
              </a:buClr>
              <a:buSzPts val="1600"/>
              <a:buFont typeface="Arial"/>
              <a:buNone/>
            </a:pPr>
            <a:r>
              <a:rPr lang="it-IT" dirty="0" err="1">
                <a:solidFill>
                  <a:schemeClr val="dk2"/>
                </a:solidFill>
                <a:latin typeface="Raleway"/>
                <a:ea typeface="Raleway"/>
                <a:cs typeface="Raleway"/>
                <a:sym typeface="Raleway"/>
              </a:rPr>
              <a:t>Describe</a:t>
            </a:r>
            <a:endParaRPr lang="it-IT" dirty="0">
              <a:solidFill>
                <a:schemeClr val="dk2"/>
              </a:solidFill>
              <a:latin typeface="Raleway"/>
              <a:ea typeface="Raleway"/>
              <a:cs typeface="Raleway"/>
              <a:sym typeface="Raleway"/>
            </a:endParaRPr>
          </a:p>
        </p:txBody>
      </p:sp>
      <p:pic>
        <p:nvPicPr>
          <p:cNvPr id="2" name="Google Shape;194;p10">
            <a:extLst>
              <a:ext uri="{FF2B5EF4-FFF2-40B4-BE49-F238E27FC236}">
                <a16:creationId xmlns:a16="http://schemas.microsoft.com/office/drawing/2014/main" id="{CB051179-DD0E-5ED4-96D7-B9185D2AB937}"/>
              </a:ext>
            </a:extLst>
          </p:cNvPr>
          <p:cNvPicPr preferRelativeResize="0"/>
          <p:nvPr/>
        </p:nvPicPr>
        <p:blipFill rotWithShape="1">
          <a:blip r:embed="rId5">
            <a:alphaModFix/>
          </a:blip>
          <a:srcRect l="4644" r="88703"/>
          <a:stretch/>
        </p:blipFill>
        <p:spPr>
          <a:xfrm>
            <a:off x="2429126" y="4280966"/>
            <a:ext cx="336934" cy="1001168"/>
          </a:xfrm>
          <a:prstGeom prst="rect">
            <a:avLst/>
          </a:prstGeom>
          <a:noFill/>
          <a:ln>
            <a:noFill/>
          </a:ln>
        </p:spPr>
      </p:pic>
    </p:spTree>
    <p:extLst>
      <p:ext uri="{BB962C8B-B14F-4D97-AF65-F5344CB8AC3E}">
        <p14:creationId xmlns:p14="http://schemas.microsoft.com/office/powerpoint/2010/main" val="9235307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31ba8709124_0_29"/>
          <p:cNvSpPr txBox="1">
            <a:spLocks noGrp="1"/>
          </p:cNvSpPr>
          <p:nvPr>
            <p:ph type="title"/>
          </p:nvPr>
        </p:nvSpPr>
        <p:spPr>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dk1"/>
              </a:buClr>
              <a:buSzPct val="39285"/>
              <a:buFont typeface="Arial"/>
              <a:buNone/>
            </a:pPr>
            <a:r>
              <a:rPr lang="en" b="1" dirty="0">
                <a:solidFill>
                  <a:srgbClr val="253047"/>
                </a:solidFill>
                <a:latin typeface="Raleway"/>
                <a:ea typeface="Raleway"/>
                <a:cs typeface="Raleway"/>
                <a:sym typeface="Raleway"/>
              </a:rPr>
              <a:t>Data Collection </a:t>
            </a:r>
            <a:endParaRPr b="1" dirty="0">
              <a:solidFill>
                <a:srgbClr val="253047"/>
              </a:solidFill>
              <a:latin typeface="Raleway"/>
              <a:ea typeface="Raleway"/>
              <a:cs typeface="Raleway"/>
              <a:sym typeface="Raleway"/>
            </a:endParaRPr>
          </a:p>
        </p:txBody>
      </p:sp>
      <p:pic>
        <p:nvPicPr>
          <p:cNvPr id="240" name="Google Shape;240;g31ba8709124_0_29"/>
          <p:cNvPicPr preferRelativeResize="0"/>
          <p:nvPr/>
        </p:nvPicPr>
        <p:blipFill rotWithShape="1">
          <a:blip r:embed="rId3">
            <a:alphaModFix/>
          </a:blip>
          <a:srcRect r="75748"/>
          <a:stretch/>
        </p:blipFill>
        <p:spPr>
          <a:xfrm>
            <a:off x="-15240" y="4280966"/>
            <a:ext cx="2217419" cy="1001168"/>
          </a:xfrm>
          <a:prstGeom prst="rect">
            <a:avLst/>
          </a:prstGeom>
          <a:noFill/>
          <a:ln>
            <a:noFill/>
          </a:ln>
        </p:spPr>
      </p:pic>
      <p:pic>
        <p:nvPicPr>
          <p:cNvPr id="244" name="Google Shape;244;g31ba8709124_0_29"/>
          <p:cNvPicPr preferRelativeResize="0"/>
          <p:nvPr/>
        </p:nvPicPr>
        <p:blipFill rotWithShape="1">
          <a:blip r:embed="rId4">
            <a:alphaModFix/>
          </a:blip>
          <a:srcRect b="25545"/>
          <a:stretch/>
        </p:blipFill>
        <p:spPr>
          <a:xfrm>
            <a:off x="118738" y="2967023"/>
            <a:ext cx="8839198" cy="1143538"/>
          </a:xfrm>
          <a:prstGeom prst="rect">
            <a:avLst/>
          </a:prstGeom>
          <a:noFill/>
          <a:ln>
            <a:noFill/>
          </a:ln>
        </p:spPr>
      </p:pic>
      <p:sp>
        <p:nvSpPr>
          <p:cNvPr id="4" name="TextBox 3">
            <a:extLst>
              <a:ext uri="{FF2B5EF4-FFF2-40B4-BE49-F238E27FC236}">
                <a16:creationId xmlns:a16="http://schemas.microsoft.com/office/drawing/2014/main" id="{D0BEF1E2-30B1-14FC-B4F0-44E1959A14BA}"/>
              </a:ext>
            </a:extLst>
          </p:cNvPr>
          <p:cNvSpPr txBox="1"/>
          <p:nvPr/>
        </p:nvSpPr>
        <p:spPr>
          <a:xfrm>
            <a:off x="3806938" y="4151914"/>
            <a:ext cx="1740762" cy="523220"/>
          </a:xfrm>
          <a:prstGeom prst="rect">
            <a:avLst/>
          </a:prstGeom>
          <a:noFill/>
        </p:spPr>
        <p:txBody>
          <a:bodyPr wrap="square">
            <a:spAutoFit/>
          </a:bodyPr>
          <a:lstStyle/>
          <a:p>
            <a:pPr marL="0" marR="0" lvl="0" indent="0" algn="ctr" rtl="0">
              <a:lnSpc>
                <a:spcPct val="100000"/>
              </a:lnSpc>
              <a:spcBef>
                <a:spcPts val="0"/>
              </a:spcBef>
              <a:spcAft>
                <a:spcPts val="0"/>
              </a:spcAft>
              <a:buClr>
                <a:srgbClr val="000000"/>
              </a:buClr>
              <a:buSzPts val="1600"/>
              <a:buFont typeface="Arial"/>
              <a:buNone/>
            </a:pPr>
            <a:r>
              <a:rPr lang="it-IT" sz="1400" b="0" i="0" u="none" strike="noStrike" cap="none" dirty="0" err="1">
                <a:solidFill>
                  <a:schemeClr val="dk2"/>
                </a:solidFill>
                <a:latin typeface="Raleway"/>
                <a:ea typeface="Raleway"/>
                <a:cs typeface="Raleway"/>
                <a:sym typeface="Raleway"/>
              </a:rPr>
              <a:t>Collect</a:t>
            </a:r>
            <a:r>
              <a:rPr lang="it-IT" sz="1400" b="0" i="0" u="none" strike="noStrike" cap="none" dirty="0">
                <a:solidFill>
                  <a:schemeClr val="dk2"/>
                </a:solidFill>
                <a:latin typeface="Raleway"/>
                <a:ea typeface="Raleway"/>
                <a:cs typeface="Raleway"/>
                <a:sym typeface="Raleway"/>
              </a:rPr>
              <a:t> and </a:t>
            </a:r>
            <a:r>
              <a:rPr lang="it-IT" sz="1400" b="0" i="0" u="none" strike="noStrike" cap="none" dirty="0" err="1">
                <a:solidFill>
                  <a:schemeClr val="dk2"/>
                </a:solidFill>
                <a:latin typeface="Raleway"/>
                <a:ea typeface="Raleway"/>
                <a:cs typeface="Raleway"/>
                <a:sym typeface="Raleway"/>
              </a:rPr>
              <a:t>Organize</a:t>
            </a:r>
            <a:r>
              <a:rPr lang="it-IT" sz="1400" b="0" i="0" u="none" strike="noStrike" cap="none" dirty="0">
                <a:solidFill>
                  <a:schemeClr val="dk2"/>
                </a:solidFill>
                <a:latin typeface="Raleway"/>
                <a:ea typeface="Raleway"/>
                <a:cs typeface="Raleway"/>
                <a:sym typeface="Raleway"/>
              </a:rPr>
              <a:t> in a CSV</a:t>
            </a:r>
          </a:p>
        </p:txBody>
      </p:sp>
      <p:grpSp>
        <p:nvGrpSpPr>
          <p:cNvPr id="13" name="Group 12">
            <a:extLst>
              <a:ext uri="{FF2B5EF4-FFF2-40B4-BE49-F238E27FC236}">
                <a16:creationId xmlns:a16="http://schemas.microsoft.com/office/drawing/2014/main" id="{13BEC3AC-D053-04D6-9EE1-A2F1AD4B9DD6}"/>
              </a:ext>
            </a:extLst>
          </p:cNvPr>
          <p:cNvGrpSpPr/>
          <p:nvPr/>
        </p:nvGrpSpPr>
        <p:grpSpPr>
          <a:xfrm>
            <a:off x="1238477" y="1337919"/>
            <a:ext cx="6554272" cy="1112480"/>
            <a:chOff x="1313419" y="2114115"/>
            <a:chExt cx="6554272" cy="1112480"/>
          </a:xfrm>
        </p:grpSpPr>
        <p:cxnSp>
          <p:nvCxnSpPr>
            <p:cNvPr id="14" name="Google Shape;248;g31ba8709124_0_29">
              <a:extLst>
                <a:ext uri="{FF2B5EF4-FFF2-40B4-BE49-F238E27FC236}">
                  <a16:creationId xmlns:a16="http://schemas.microsoft.com/office/drawing/2014/main" id="{77347360-0F74-F18A-13B4-16D26400CFF6}"/>
                </a:ext>
              </a:extLst>
            </p:cNvPr>
            <p:cNvCxnSpPr>
              <a:cxnSpLocks/>
              <a:stCxn id="15" idx="3"/>
            </p:cNvCxnSpPr>
            <p:nvPr/>
          </p:nvCxnSpPr>
          <p:spPr>
            <a:xfrm flipV="1">
              <a:off x="2590896" y="2736128"/>
              <a:ext cx="1293650" cy="5467"/>
            </a:xfrm>
            <a:prstGeom prst="straightConnector1">
              <a:avLst/>
            </a:prstGeom>
            <a:noFill/>
            <a:ln w="19050" cap="flat" cmpd="sng">
              <a:solidFill>
                <a:schemeClr val="dk2"/>
              </a:solidFill>
              <a:prstDash val="solid"/>
              <a:round/>
              <a:headEnd type="none" w="sm" len="sm"/>
              <a:tailEnd type="triangle" w="med" len="med"/>
            </a:ln>
          </p:spPr>
        </p:cxnSp>
        <p:pic>
          <p:nvPicPr>
            <p:cNvPr id="15" name="Google Shape;245;g31ba8709124_0_29">
              <a:extLst>
                <a:ext uri="{FF2B5EF4-FFF2-40B4-BE49-F238E27FC236}">
                  <a16:creationId xmlns:a16="http://schemas.microsoft.com/office/drawing/2014/main" id="{DC9548FD-1BCD-1131-EAA4-1D9B688DB065}"/>
                </a:ext>
              </a:extLst>
            </p:cNvPr>
            <p:cNvPicPr preferRelativeResize="0"/>
            <p:nvPr/>
          </p:nvPicPr>
          <p:blipFill rotWithShape="1">
            <a:blip r:embed="rId5">
              <a:alphaModFix/>
            </a:blip>
            <a:srcRect/>
            <a:stretch/>
          </p:blipFill>
          <p:spPr>
            <a:xfrm>
              <a:off x="1313419" y="2256594"/>
              <a:ext cx="1277477" cy="970001"/>
            </a:xfrm>
            <a:prstGeom prst="rect">
              <a:avLst/>
            </a:prstGeom>
            <a:noFill/>
            <a:ln>
              <a:noFill/>
            </a:ln>
          </p:spPr>
        </p:pic>
        <p:grpSp>
          <p:nvGrpSpPr>
            <p:cNvPr id="16" name="Group 15">
              <a:extLst>
                <a:ext uri="{FF2B5EF4-FFF2-40B4-BE49-F238E27FC236}">
                  <a16:creationId xmlns:a16="http://schemas.microsoft.com/office/drawing/2014/main" id="{DC5FE951-6373-C024-D722-C74D742F4C01}"/>
                </a:ext>
              </a:extLst>
            </p:cNvPr>
            <p:cNvGrpSpPr/>
            <p:nvPr/>
          </p:nvGrpSpPr>
          <p:grpSpPr>
            <a:xfrm>
              <a:off x="3937709" y="2114115"/>
              <a:ext cx="1277477" cy="1072446"/>
              <a:chOff x="3937709" y="2114115"/>
              <a:chExt cx="1277477" cy="1072446"/>
            </a:xfrm>
          </p:grpSpPr>
          <p:pic>
            <p:nvPicPr>
              <p:cNvPr id="19" name="Google Shape;245;g31ba8709124_0_29">
                <a:extLst>
                  <a:ext uri="{FF2B5EF4-FFF2-40B4-BE49-F238E27FC236}">
                    <a16:creationId xmlns:a16="http://schemas.microsoft.com/office/drawing/2014/main" id="{C319E3EB-A9A2-E359-F43F-4E89C4F6DDE0}"/>
                  </a:ext>
                </a:extLst>
              </p:cNvPr>
              <p:cNvPicPr preferRelativeResize="0"/>
              <p:nvPr/>
            </p:nvPicPr>
            <p:blipFill rotWithShape="1">
              <a:blip r:embed="rId5">
                <a:alphaModFix/>
              </a:blip>
              <a:srcRect/>
              <a:stretch/>
            </p:blipFill>
            <p:spPr>
              <a:xfrm>
                <a:off x="3937709" y="2216560"/>
                <a:ext cx="1277477" cy="970001"/>
              </a:xfrm>
              <a:prstGeom prst="rect">
                <a:avLst/>
              </a:prstGeom>
              <a:noFill/>
              <a:ln>
                <a:noFill/>
              </a:ln>
            </p:spPr>
          </p:pic>
          <p:pic>
            <p:nvPicPr>
              <p:cNvPr id="20" name="Google Shape;253;g31ba8709124_0_29">
                <a:extLst>
                  <a:ext uri="{FF2B5EF4-FFF2-40B4-BE49-F238E27FC236}">
                    <a16:creationId xmlns:a16="http://schemas.microsoft.com/office/drawing/2014/main" id="{A1EEA678-BF5F-AF21-FFB8-521431531B04}"/>
                  </a:ext>
                </a:extLst>
              </p:cNvPr>
              <p:cNvPicPr preferRelativeResize="0"/>
              <p:nvPr/>
            </p:nvPicPr>
            <p:blipFill rotWithShape="1">
              <a:blip r:embed="rId6">
                <a:alphaModFix/>
              </a:blip>
              <a:srcRect/>
              <a:stretch/>
            </p:blipFill>
            <p:spPr>
              <a:xfrm>
                <a:off x="4613279" y="2114115"/>
                <a:ext cx="504295" cy="567231"/>
              </a:xfrm>
              <a:prstGeom prst="rect">
                <a:avLst/>
              </a:prstGeom>
              <a:noFill/>
              <a:ln>
                <a:noFill/>
              </a:ln>
            </p:spPr>
          </p:pic>
        </p:grpSp>
        <p:pic>
          <p:nvPicPr>
            <p:cNvPr id="17" name="Google Shape;243;g31ba8709124_0_29">
              <a:extLst>
                <a:ext uri="{FF2B5EF4-FFF2-40B4-BE49-F238E27FC236}">
                  <a16:creationId xmlns:a16="http://schemas.microsoft.com/office/drawing/2014/main" id="{E3128E7B-199E-D99E-99AA-D7819C04DB5B}"/>
                </a:ext>
              </a:extLst>
            </p:cNvPr>
            <p:cNvPicPr preferRelativeResize="0"/>
            <p:nvPr/>
          </p:nvPicPr>
          <p:blipFill rotWithShape="1">
            <a:blip r:embed="rId7">
              <a:alphaModFix/>
            </a:blip>
            <a:srcRect b="34882"/>
            <a:stretch/>
          </p:blipFill>
          <p:spPr>
            <a:xfrm>
              <a:off x="6505601" y="2256594"/>
              <a:ext cx="1362090" cy="713529"/>
            </a:xfrm>
            <a:prstGeom prst="rect">
              <a:avLst/>
            </a:prstGeom>
            <a:noFill/>
            <a:ln>
              <a:noFill/>
            </a:ln>
          </p:spPr>
        </p:pic>
        <p:cxnSp>
          <p:nvCxnSpPr>
            <p:cNvPr id="18" name="Google Shape;248;g31ba8709124_0_29">
              <a:extLst>
                <a:ext uri="{FF2B5EF4-FFF2-40B4-BE49-F238E27FC236}">
                  <a16:creationId xmlns:a16="http://schemas.microsoft.com/office/drawing/2014/main" id="{890059CC-DA1C-8483-FCDD-2E7BFF5F5BD2}"/>
                </a:ext>
              </a:extLst>
            </p:cNvPr>
            <p:cNvCxnSpPr>
              <a:cxnSpLocks/>
            </p:cNvCxnSpPr>
            <p:nvPr/>
          </p:nvCxnSpPr>
          <p:spPr>
            <a:xfrm flipV="1">
              <a:off x="5083546" y="2741297"/>
              <a:ext cx="1293650" cy="5467"/>
            </a:xfrm>
            <a:prstGeom prst="straightConnector1">
              <a:avLst/>
            </a:prstGeom>
            <a:noFill/>
            <a:ln w="19050" cap="flat" cmpd="sng">
              <a:solidFill>
                <a:schemeClr val="dk2"/>
              </a:solidFill>
              <a:prstDash val="solid"/>
              <a:round/>
              <a:headEnd type="none" w="sm" len="sm"/>
              <a:tailEnd type="triangle" w="med" len="med"/>
            </a:ln>
          </p:spPr>
        </p:cxnSp>
      </p:grpSp>
      <p:grpSp>
        <p:nvGrpSpPr>
          <p:cNvPr id="35" name="Group 34">
            <a:extLst>
              <a:ext uri="{FF2B5EF4-FFF2-40B4-BE49-F238E27FC236}">
                <a16:creationId xmlns:a16="http://schemas.microsoft.com/office/drawing/2014/main" id="{182005A0-B717-18BE-8B23-DF1FF6CF52AF}"/>
              </a:ext>
            </a:extLst>
          </p:cNvPr>
          <p:cNvGrpSpPr/>
          <p:nvPr/>
        </p:nvGrpSpPr>
        <p:grpSpPr>
          <a:xfrm>
            <a:off x="1230728" y="1219920"/>
            <a:ext cx="6612156" cy="1747103"/>
            <a:chOff x="1230728" y="1219920"/>
            <a:chExt cx="6612156" cy="1747103"/>
          </a:xfrm>
        </p:grpSpPr>
        <p:cxnSp>
          <p:nvCxnSpPr>
            <p:cNvPr id="247" name="Google Shape;247;g31ba8709124_0_29"/>
            <p:cNvCxnSpPr>
              <a:cxnSpLocks/>
              <a:stCxn id="30" idx="2"/>
              <a:endCxn id="244" idx="0"/>
            </p:cNvCxnSpPr>
            <p:nvPr/>
          </p:nvCxnSpPr>
          <p:spPr>
            <a:xfrm>
              <a:off x="4536806" y="2421419"/>
              <a:ext cx="1531" cy="545604"/>
            </a:xfrm>
            <a:prstGeom prst="straightConnector1">
              <a:avLst/>
            </a:prstGeom>
            <a:noFill/>
            <a:ln w="19050" cap="flat" cmpd="sng">
              <a:solidFill>
                <a:srgbClr val="002060"/>
              </a:solidFill>
              <a:prstDash val="solid"/>
              <a:round/>
              <a:headEnd type="none" w="sm" len="sm"/>
              <a:tailEnd type="triangle" w="med" len="med"/>
            </a:ln>
          </p:spPr>
        </p:cxnSp>
        <p:sp>
          <p:nvSpPr>
            <p:cNvPr id="30" name="Rectangle 29">
              <a:extLst>
                <a:ext uri="{FF2B5EF4-FFF2-40B4-BE49-F238E27FC236}">
                  <a16:creationId xmlns:a16="http://schemas.microsoft.com/office/drawing/2014/main" id="{17985D86-D40D-A86F-46FC-6ED0C80B74CE}"/>
                </a:ext>
              </a:extLst>
            </p:cNvPr>
            <p:cNvSpPr/>
            <p:nvPr/>
          </p:nvSpPr>
          <p:spPr>
            <a:xfrm>
              <a:off x="1230728" y="1219920"/>
              <a:ext cx="6612156" cy="1201499"/>
            </a:xfrm>
            <a:prstGeom prst="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 name="Google Shape;194;p10">
            <a:extLst>
              <a:ext uri="{FF2B5EF4-FFF2-40B4-BE49-F238E27FC236}">
                <a16:creationId xmlns:a16="http://schemas.microsoft.com/office/drawing/2014/main" id="{66BADFBA-89FD-EE94-5967-611E32205A66}"/>
              </a:ext>
            </a:extLst>
          </p:cNvPr>
          <p:cNvPicPr preferRelativeResize="0"/>
          <p:nvPr/>
        </p:nvPicPr>
        <p:blipFill rotWithShape="1">
          <a:blip r:embed="rId3">
            <a:alphaModFix/>
          </a:blip>
          <a:srcRect l="4644" r="88703"/>
          <a:stretch/>
        </p:blipFill>
        <p:spPr>
          <a:xfrm>
            <a:off x="2429126" y="4280966"/>
            <a:ext cx="413134" cy="1001168"/>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8">
          <a:extLst>
            <a:ext uri="{FF2B5EF4-FFF2-40B4-BE49-F238E27FC236}">
              <a16:creationId xmlns:a16="http://schemas.microsoft.com/office/drawing/2014/main" id="{E794EFFE-095B-02BA-E226-F777E759B534}"/>
            </a:ext>
          </a:extLst>
        </p:cNvPr>
        <p:cNvGrpSpPr/>
        <p:nvPr/>
      </p:nvGrpSpPr>
      <p:grpSpPr>
        <a:xfrm>
          <a:off x="0" y="0"/>
          <a:ext cx="0" cy="0"/>
          <a:chOff x="0" y="0"/>
          <a:chExt cx="0" cy="0"/>
        </a:xfrm>
      </p:grpSpPr>
      <p:sp>
        <p:nvSpPr>
          <p:cNvPr id="239" name="Google Shape;239;g31ba8709124_0_29">
            <a:extLst>
              <a:ext uri="{FF2B5EF4-FFF2-40B4-BE49-F238E27FC236}">
                <a16:creationId xmlns:a16="http://schemas.microsoft.com/office/drawing/2014/main" id="{EE343219-4967-0C41-C183-F7B7EF8A1CF6}"/>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dk1"/>
              </a:buClr>
              <a:buSzPct val="39285"/>
              <a:buFont typeface="Arial"/>
              <a:buNone/>
            </a:pPr>
            <a:r>
              <a:rPr lang="en" b="1" dirty="0">
                <a:solidFill>
                  <a:srgbClr val="253047"/>
                </a:solidFill>
                <a:latin typeface="Raleway"/>
                <a:ea typeface="Raleway"/>
                <a:cs typeface="Raleway"/>
                <a:sym typeface="Raleway"/>
              </a:rPr>
              <a:t>Data Collection </a:t>
            </a:r>
            <a:endParaRPr b="1" dirty="0">
              <a:solidFill>
                <a:srgbClr val="253047"/>
              </a:solidFill>
              <a:latin typeface="Raleway"/>
              <a:ea typeface="Raleway"/>
              <a:cs typeface="Raleway"/>
              <a:sym typeface="Raleway"/>
            </a:endParaRPr>
          </a:p>
        </p:txBody>
      </p:sp>
      <p:pic>
        <p:nvPicPr>
          <p:cNvPr id="240" name="Google Shape;240;g31ba8709124_0_29">
            <a:extLst>
              <a:ext uri="{FF2B5EF4-FFF2-40B4-BE49-F238E27FC236}">
                <a16:creationId xmlns:a16="http://schemas.microsoft.com/office/drawing/2014/main" id="{91C4C794-990C-82DC-BBB5-082E606D36E7}"/>
              </a:ext>
            </a:extLst>
          </p:cNvPr>
          <p:cNvPicPr preferRelativeResize="0"/>
          <p:nvPr/>
        </p:nvPicPr>
        <p:blipFill rotWithShape="1">
          <a:blip r:embed="rId3">
            <a:alphaModFix/>
          </a:blip>
          <a:srcRect r="75748"/>
          <a:stretch/>
        </p:blipFill>
        <p:spPr>
          <a:xfrm>
            <a:off x="-15240" y="4280966"/>
            <a:ext cx="2217419" cy="1001168"/>
          </a:xfrm>
          <a:prstGeom prst="rect">
            <a:avLst/>
          </a:prstGeom>
          <a:noFill/>
          <a:ln>
            <a:noFill/>
          </a:ln>
        </p:spPr>
      </p:pic>
      <p:pic>
        <p:nvPicPr>
          <p:cNvPr id="244" name="Google Shape;244;g31ba8709124_0_29">
            <a:extLst>
              <a:ext uri="{FF2B5EF4-FFF2-40B4-BE49-F238E27FC236}">
                <a16:creationId xmlns:a16="http://schemas.microsoft.com/office/drawing/2014/main" id="{FAB56C9C-61E8-2BA9-68FE-F17B51C9A462}"/>
              </a:ext>
            </a:extLst>
          </p:cNvPr>
          <p:cNvPicPr preferRelativeResize="0"/>
          <p:nvPr/>
        </p:nvPicPr>
        <p:blipFill rotWithShape="1">
          <a:blip r:embed="rId4">
            <a:alphaModFix/>
          </a:blip>
          <a:srcRect b="25545"/>
          <a:stretch/>
        </p:blipFill>
        <p:spPr>
          <a:xfrm>
            <a:off x="118738" y="2044879"/>
            <a:ext cx="8839198" cy="1143538"/>
          </a:xfrm>
          <a:prstGeom prst="rect">
            <a:avLst/>
          </a:prstGeom>
          <a:noFill/>
          <a:ln>
            <a:noFill/>
          </a:ln>
        </p:spPr>
      </p:pic>
      <p:sp>
        <p:nvSpPr>
          <p:cNvPr id="4" name="TextBox 3">
            <a:extLst>
              <a:ext uri="{FF2B5EF4-FFF2-40B4-BE49-F238E27FC236}">
                <a16:creationId xmlns:a16="http://schemas.microsoft.com/office/drawing/2014/main" id="{DF20C666-70A5-DE56-3958-A0F71FE68708}"/>
              </a:ext>
            </a:extLst>
          </p:cNvPr>
          <p:cNvSpPr txBox="1"/>
          <p:nvPr/>
        </p:nvSpPr>
        <p:spPr>
          <a:xfrm>
            <a:off x="3559497" y="3280425"/>
            <a:ext cx="2025005" cy="307777"/>
          </a:xfrm>
          <a:prstGeom prst="rect">
            <a:avLst/>
          </a:prstGeom>
          <a:noFill/>
        </p:spPr>
        <p:txBody>
          <a:bodyPr wrap="square">
            <a:spAutoFit/>
          </a:bodyPr>
          <a:lstStyle/>
          <a:p>
            <a:pPr marL="0" marR="0" lvl="0" indent="0" algn="ctr" rtl="0">
              <a:lnSpc>
                <a:spcPct val="100000"/>
              </a:lnSpc>
              <a:spcBef>
                <a:spcPts val="0"/>
              </a:spcBef>
              <a:spcAft>
                <a:spcPts val="0"/>
              </a:spcAft>
              <a:buClr>
                <a:srgbClr val="000000"/>
              </a:buClr>
              <a:buSzPts val="1600"/>
              <a:buFont typeface="Arial"/>
              <a:buNone/>
            </a:pPr>
            <a:r>
              <a:rPr lang="it-IT" sz="1400" b="0" i="0" u="none" strike="noStrike" cap="none" dirty="0">
                <a:solidFill>
                  <a:schemeClr val="dk2"/>
                </a:solidFill>
                <a:latin typeface="Raleway"/>
                <a:ea typeface="Raleway"/>
                <a:cs typeface="Raleway"/>
                <a:sym typeface="Raleway"/>
              </a:rPr>
              <a:t>Features considered</a:t>
            </a:r>
          </a:p>
        </p:txBody>
      </p:sp>
      <p:sp>
        <p:nvSpPr>
          <p:cNvPr id="2" name="Google Shape;271;g31ba8709124_0_65">
            <a:extLst>
              <a:ext uri="{FF2B5EF4-FFF2-40B4-BE49-F238E27FC236}">
                <a16:creationId xmlns:a16="http://schemas.microsoft.com/office/drawing/2014/main" id="{3B42CFAC-4707-8DDD-559C-FB118616A7AD}"/>
              </a:ext>
            </a:extLst>
          </p:cNvPr>
          <p:cNvSpPr/>
          <p:nvPr/>
        </p:nvSpPr>
        <p:spPr>
          <a:xfrm>
            <a:off x="129153" y="2059614"/>
            <a:ext cx="608400" cy="1143600"/>
          </a:xfrm>
          <a:prstGeom prst="rect">
            <a:avLst/>
          </a:prstGeom>
          <a:noFill/>
          <a:ln w="38100" cap="flat" cmpd="sng">
            <a:solidFill>
              <a:srgbClr val="C1392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 name="Google Shape;272;g31ba8709124_0_65">
            <a:extLst>
              <a:ext uri="{FF2B5EF4-FFF2-40B4-BE49-F238E27FC236}">
                <a16:creationId xmlns:a16="http://schemas.microsoft.com/office/drawing/2014/main" id="{C15BB5E8-37FB-5D01-2DF1-B1A24D526C26}"/>
              </a:ext>
            </a:extLst>
          </p:cNvPr>
          <p:cNvSpPr/>
          <p:nvPr/>
        </p:nvSpPr>
        <p:spPr>
          <a:xfrm>
            <a:off x="1969528" y="2059614"/>
            <a:ext cx="676200" cy="1143600"/>
          </a:xfrm>
          <a:prstGeom prst="rect">
            <a:avLst/>
          </a:prstGeom>
          <a:noFill/>
          <a:ln w="38100" cap="flat" cmpd="sng">
            <a:solidFill>
              <a:srgbClr val="C1392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273;g31ba8709124_0_65">
            <a:extLst>
              <a:ext uri="{FF2B5EF4-FFF2-40B4-BE49-F238E27FC236}">
                <a16:creationId xmlns:a16="http://schemas.microsoft.com/office/drawing/2014/main" id="{FFC27F7E-8DC9-84B5-A065-083F340FE0CE}"/>
              </a:ext>
            </a:extLst>
          </p:cNvPr>
          <p:cNvSpPr/>
          <p:nvPr/>
        </p:nvSpPr>
        <p:spPr>
          <a:xfrm>
            <a:off x="6920753" y="2059614"/>
            <a:ext cx="608400" cy="1143600"/>
          </a:xfrm>
          <a:prstGeom prst="rect">
            <a:avLst/>
          </a:prstGeom>
          <a:noFill/>
          <a:ln w="38100" cap="flat" cmpd="sng">
            <a:solidFill>
              <a:srgbClr val="C1392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274;g31ba8709124_0_65">
            <a:extLst>
              <a:ext uri="{FF2B5EF4-FFF2-40B4-BE49-F238E27FC236}">
                <a16:creationId xmlns:a16="http://schemas.microsoft.com/office/drawing/2014/main" id="{71842DE5-9C9A-B998-E213-8653AAE3FFA8}"/>
              </a:ext>
            </a:extLst>
          </p:cNvPr>
          <p:cNvSpPr/>
          <p:nvPr/>
        </p:nvSpPr>
        <p:spPr>
          <a:xfrm>
            <a:off x="7529153" y="2059614"/>
            <a:ext cx="816900" cy="1143600"/>
          </a:xfrm>
          <a:prstGeom prst="rect">
            <a:avLst/>
          </a:prstGeom>
          <a:noFill/>
          <a:ln w="38100" cap="flat" cmpd="sng">
            <a:solidFill>
              <a:srgbClr val="C1392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 name="Google Shape;194;p10">
            <a:extLst>
              <a:ext uri="{FF2B5EF4-FFF2-40B4-BE49-F238E27FC236}">
                <a16:creationId xmlns:a16="http://schemas.microsoft.com/office/drawing/2014/main" id="{2525E4E4-7FA6-6C24-CC58-6EA2A375CF56}"/>
              </a:ext>
            </a:extLst>
          </p:cNvPr>
          <p:cNvPicPr preferRelativeResize="0"/>
          <p:nvPr/>
        </p:nvPicPr>
        <p:blipFill rotWithShape="1">
          <a:blip r:embed="rId3">
            <a:alphaModFix/>
          </a:blip>
          <a:srcRect l="4644" r="88703"/>
          <a:stretch/>
        </p:blipFill>
        <p:spPr>
          <a:xfrm>
            <a:off x="2429126" y="4280966"/>
            <a:ext cx="519814" cy="1001168"/>
          </a:xfrm>
          <a:prstGeom prst="rect">
            <a:avLst/>
          </a:prstGeom>
          <a:noFill/>
          <a:ln>
            <a:noFill/>
          </a:ln>
        </p:spPr>
      </p:pic>
    </p:spTree>
    <p:extLst>
      <p:ext uri="{BB962C8B-B14F-4D97-AF65-F5344CB8AC3E}">
        <p14:creationId xmlns:p14="http://schemas.microsoft.com/office/powerpoint/2010/main" val="26605715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a:spAutoFit/>
      </a:bodyPr>
      <a:lstStyle>
        <a:defPPr marL="0" marR="0" indent="0" algn="ctr" rtl="0">
          <a:lnSpc>
            <a:spcPct val="100000"/>
          </a:lnSpc>
          <a:spcBef>
            <a:spcPts val="0"/>
          </a:spcBef>
          <a:spcAft>
            <a:spcPts val="0"/>
          </a:spcAft>
          <a:buClr>
            <a:srgbClr val="000000"/>
          </a:buClr>
          <a:buSzPts val="1600"/>
          <a:buFont typeface="Arial"/>
          <a:buNone/>
          <a:defRPr sz="1400" b="0" i="0" u="none" strike="noStrike" cap="none" dirty="0" smtClean="0">
            <a:solidFill>
              <a:schemeClr val="dk2"/>
            </a:solidFill>
            <a:latin typeface="Raleway"/>
            <a:ea typeface="Raleway"/>
            <a:cs typeface="Raleway"/>
            <a:sym typeface="Raleway"/>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15E05C2EFC7A14F9E4369529E757CA5" ma:contentTypeVersion="9" ma:contentTypeDescription="Create a new document." ma:contentTypeScope="" ma:versionID="c24f47f49226fa5342554f1a26b50c38">
  <xsd:schema xmlns:xsd="http://www.w3.org/2001/XMLSchema" xmlns:xs="http://www.w3.org/2001/XMLSchema" xmlns:p="http://schemas.microsoft.com/office/2006/metadata/properties" xmlns:ns3="8eff61dd-79cc-4a8c-a096-1e9acf68105b" xmlns:ns4="529ada1c-8a33-47b9-8815-de97d0d10aaa" targetNamespace="http://schemas.microsoft.com/office/2006/metadata/properties" ma:root="true" ma:fieldsID="527e26aa0108c35cf5bb71a8f3b4a2ff" ns3:_="" ns4:_="">
    <xsd:import namespace="8eff61dd-79cc-4a8c-a096-1e9acf68105b"/>
    <xsd:import namespace="529ada1c-8a33-47b9-8815-de97d0d10aaa"/>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SearchPropertie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eff61dd-79cc-4a8c-a096-1e9acf68105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29ada1c-8a33-47b9-8815-de97d0d10aa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8eff61dd-79cc-4a8c-a096-1e9acf68105b" xsi:nil="true"/>
  </documentManagement>
</p:properties>
</file>

<file path=customXml/itemProps1.xml><?xml version="1.0" encoding="utf-8"?>
<ds:datastoreItem xmlns:ds="http://schemas.openxmlformats.org/officeDocument/2006/customXml" ds:itemID="{01175042-5961-41E8-ADFD-56D1807852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eff61dd-79cc-4a8c-a096-1e9acf68105b"/>
    <ds:schemaRef ds:uri="529ada1c-8a33-47b9-8815-de97d0d10a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594B6E1-32D8-47B3-81EC-DBFFC971B8F3}">
  <ds:schemaRefs>
    <ds:schemaRef ds:uri="http://schemas.microsoft.com/sharepoint/v3/contenttype/forms"/>
  </ds:schemaRefs>
</ds:datastoreItem>
</file>

<file path=customXml/itemProps3.xml><?xml version="1.0" encoding="utf-8"?>
<ds:datastoreItem xmlns:ds="http://schemas.openxmlformats.org/officeDocument/2006/customXml" ds:itemID="{887AF184-8D73-4FC5-90DE-A16A0BD0CA1B}">
  <ds:schemaRefs>
    <ds:schemaRef ds:uri="8eff61dd-79cc-4a8c-a096-1e9acf68105b"/>
    <ds:schemaRef ds:uri="http://purl.org/dc/terms/"/>
    <ds:schemaRef ds:uri="http://purl.org/dc/dcmitype/"/>
    <ds:schemaRef ds:uri="http://schemas.microsoft.com/office/2006/metadata/properties"/>
    <ds:schemaRef ds:uri="http://schemas.openxmlformats.org/package/2006/metadata/core-properties"/>
    <ds:schemaRef ds:uri="http://schemas.microsoft.com/office/2006/documentManagement/types"/>
    <ds:schemaRef ds:uri="http://purl.org/dc/elements/1.1/"/>
    <ds:schemaRef ds:uri="http://schemas.microsoft.com/office/infopath/2007/PartnerControls"/>
    <ds:schemaRef ds:uri="529ada1c-8a33-47b9-8815-de97d0d10aaa"/>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598</TotalTime>
  <Words>2587</Words>
  <Application>Microsoft Office PowerPoint</Application>
  <PresentationFormat>On-screen Show (16:9)</PresentationFormat>
  <Paragraphs>432</Paragraphs>
  <Slides>57</Slides>
  <Notes>28</Notes>
  <HiddenSlides>7</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57</vt:i4>
      </vt:variant>
    </vt:vector>
  </HeadingPairs>
  <TitlesOfParts>
    <vt:vector size="62" baseType="lpstr">
      <vt:lpstr>Roboto</vt:lpstr>
      <vt:lpstr>Arial</vt:lpstr>
      <vt:lpstr>Calibri</vt:lpstr>
      <vt:lpstr>Raleway</vt:lpstr>
      <vt:lpstr>Simple Light</vt:lpstr>
      <vt:lpstr>Classification and Retrieval System for Gas Pipe Repairs</vt:lpstr>
      <vt:lpstr>Outline</vt:lpstr>
      <vt:lpstr>Problem Description</vt:lpstr>
      <vt:lpstr>Mission</vt:lpstr>
      <vt:lpstr>Value Proposition</vt:lpstr>
      <vt:lpstr>Data Preparation</vt:lpstr>
      <vt:lpstr>Data Collection </vt:lpstr>
      <vt:lpstr>Data Collection </vt:lpstr>
      <vt:lpstr>Data Collection </vt:lpstr>
      <vt:lpstr>Two  Setup</vt:lpstr>
      <vt:lpstr>Methodology</vt:lpstr>
      <vt:lpstr>Generating Embeddings </vt:lpstr>
      <vt:lpstr>Generating Embeddings </vt:lpstr>
      <vt:lpstr>Generating Embeddings </vt:lpstr>
      <vt:lpstr>Similarity Checking-FAISS</vt:lpstr>
      <vt:lpstr>Organizing Embeddings in DataFrames  </vt:lpstr>
      <vt:lpstr>Predictions</vt:lpstr>
      <vt:lpstr>RAC: policies</vt:lpstr>
      <vt:lpstr>RAG: generative models</vt:lpstr>
      <vt:lpstr>Do we need RAG?</vt:lpstr>
      <vt:lpstr>Evaluation</vt:lpstr>
      <vt:lpstr>Setup 1 : Half-Half Split</vt:lpstr>
      <vt:lpstr>Setup 2 : Rephrased Split</vt:lpstr>
      <vt:lpstr>Test Set Distribution</vt:lpstr>
      <vt:lpstr>Test Set Distribution</vt:lpstr>
      <vt:lpstr>Zero-Shot</vt:lpstr>
      <vt:lpstr>Zero-Shot vs Few-Shot Fixed-Examples</vt:lpstr>
      <vt:lpstr>Few-Shot: label names effect</vt:lpstr>
      <vt:lpstr>Few-Shot: Fixed-Examples vs RAG (LLama3.2-3B)</vt:lpstr>
      <vt:lpstr>Prompt Sensitivity</vt:lpstr>
      <vt:lpstr>LLaMa3.2-3B Considerations</vt:lpstr>
      <vt:lpstr>Few-Shot: Fixed-Examples vs RAG (LLaMa2-13B-Chat)</vt:lpstr>
      <vt:lpstr>Few-Shot: Fixed-Examples vs RAG (Mistral-7B)</vt:lpstr>
      <vt:lpstr>Few-Shot: Split vs Joint Examples (Mistral 7B)</vt:lpstr>
      <vt:lpstr>Larger Models: considerations</vt:lpstr>
      <vt:lpstr>RAC: results</vt:lpstr>
      <vt:lpstr>Retrieval of IDs Performance in rephrased: SBERT vs. SRoBERTa       </vt:lpstr>
      <vt:lpstr>Retrieval Task through SBERT vs SRoBERTa - Recall@1</vt:lpstr>
      <vt:lpstr>SBERT vs. SRoBERTa Across Modalities</vt:lpstr>
      <vt:lpstr>Confusion matrix comparison</vt:lpstr>
      <vt:lpstr>Confusion matrix comparison</vt:lpstr>
      <vt:lpstr>What’s next?</vt:lpstr>
      <vt:lpstr>Synthetic Data</vt:lpstr>
      <vt:lpstr>ChatBot: Explanation</vt:lpstr>
      <vt:lpstr>ChatBot: Language</vt:lpstr>
      <vt:lpstr>THANK YOU!</vt:lpstr>
      <vt:lpstr>Extra</vt:lpstr>
      <vt:lpstr>Zero-Shot Prompt</vt:lpstr>
      <vt:lpstr>Few-Shot Prompt</vt:lpstr>
      <vt:lpstr>Query and Examples Format</vt:lpstr>
      <vt:lpstr>Model Input Example</vt:lpstr>
      <vt:lpstr>Prompt Sensitivity</vt:lpstr>
      <vt:lpstr>Yes/No</vt:lpstr>
      <vt:lpstr>Patchable/Not Patchable</vt:lpstr>
      <vt:lpstr>Applicable/Not Applicable</vt:lpstr>
      <vt:lpstr>True/False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Classification and Retrieval System for Gas Pipe Repairs</dc:title>
  <dc:creator>HP</dc:creator>
  <cp:lastModifiedBy>Pantaleo  Michele</cp:lastModifiedBy>
  <cp:revision>9</cp:revision>
  <dcterms:modified xsi:type="dcterms:W3CDTF">2025-01-09T07:42:40Z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0x010100615E05C2EFC7A14F9E4369529E757CA5</vt:lpwstr>
  </property>
</Properties>
</file>